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1"/>
  </p:notesMasterIdLst>
  <p:sldIdLst>
    <p:sldId id="256" r:id="rId2"/>
    <p:sldId id="257" r:id="rId3"/>
    <p:sldId id="272" r:id="rId4"/>
    <p:sldId id="275" r:id="rId5"/>
    <p:sldId id="258" r:id="rId6"/>
    <p:sldId id="261" r:id="rId7"/>
    <p:sldId id="259" r:id="rId8"/>
    <p:sldId id="262" r:id="rId9"/>
    <p:sldId id="263" r:id="rId10"/>
    <p:sldId id="264" r:id="rId11"/>
    <p:sldId id="265" r:id="rId12"/>
    <p:sldId id="260" r:id="rId13"/>
    <p:sldId id="268" r:id="rId14"/>
    <p:sldId id="266" r:id="rId15"/>
    <p:sldId id="267" r:id="rId16"/>
    <p:sldId id="269" r:id="rId17"/>
    <p:sldId id="270" r:id="rId18"/>
    <p:sldId id="276" r:id="rId19"/>
    <p:sldId id="277" r:id="rId20"/>
    <p:sldId id="278" r:id="rId21"/>
    <p:sldId id="273" r:id="rId22"/>
    <p:sldId id="280" r:id="rId23"/>
    <p:sldId id="274" r:id="rId24"/>
    <p:sldId id="279" r:id="rId25"/>
    <p:sldId id="281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04" r:id="rId48"/>
    <p:sldId id="305" r:id="rId49"/>
    <p:sldId id="306" r:id="rId50"/>
    <p:sldId id="307" r:id="rId51"/>
    <p:sldId id="308" r:id="rId52"/>
    <p:sldId id="309" r:id="rId53"/>
    <p:sldId id="310" r:id="rId54"/>
    <p:sldId id="311" r:id="rId55"/>
    <p:sldId id="312" r:id="rId56"/>
    <p:sldId id="313" r:id="rId57"/>
    <p:sldId id="314" r:id="rId58"/>
    <p:sldId id="315" r:id="rId59"/>
    <p:sldId id="316" r:id="rId60"/>
    <p:sldId id="317" r:id="rId61"/>
    <p:sldId id="318" r:id="rId62"/>
    <p:sldId id="319" r:id="rId63"/>
    <p:sldId id="320" r:id="rId64"/>
    <p:sldId id="321" r:id="rId65"/>
    <p:sldId id="322" r:id="rId66"/>
    <p:sldId id="323" r:id="rId67"/>
    <p:sldId id="324" r:id="rId68"/>
    <p:sldId id="325" r:id="rId69"/>
    <p:sldId id="326" r:id="rId70"/>
    <p:sldId id="327" r:id="rId71"/>
    <p:sldId id="328" r:id="rId72"/>
    <p:sldId id="329" r:id="rId73"/>
    <p:sldId id="330" r:id="rId74"/>
    <p:sldId id="333" r:id="rId75"/>
    <p:sldId id="331" r:id="rId76"/>
    <p:sldId id="332" r:id="rId77"/>
    <p:sldId id="334" r:id="rId78"/>
    <p:sldId id="335" r:id="rId79"/>
    <p:sldId id="336" r:id="rId80"/>
    <p:sldId id="337" r:id="rId81"/>
    <p:sldId id="338" r:id="rId82"/>
    <p:sldId id="339" r:id="rId83"/>
    <p:sldId id="340" r:id="rId84"/>
    <p:sldId id="341" r:id="rId85"/>
    <p:sldId id="342" r:id="rId86"/>
    <p:sldId id="343" r:id="rId87"/>
    <p:sldId id="344" r:id="rId88"/>
    <p:sldId id="345" r:id="rId89"/>
    <p:sldId id="346" r:id="rId90"/>
    <p:sldId id="347" r:id="rId91"/>
    <p:sldId id="348" r:id="rId92"/>
    <p:sldId id="349" r:id="rId93"/>
    <p:sldId id="350" r:id="rId94"/>
    <p:sldId id="351" r:id="rId95"/>
    <p:sldId id="352" r:id="rId96"/>
    <p:sldId id="353" r:id="rId97"/>
    <p:sldId id="354" r:id="rId98"/>
    <p:sldId id="355" r:id="rId99"/>
    <p:sldId id="356" r:id="rId10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63" d="100"/>
          <a:sy n="63" d="100"/>
        </p:scale>
        <p:origin x="90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F2066D-9BD3-47B8-9C74-B5322160310E}" type="datetimeFigureOut">
              <a:rPr lang="en-AU" smtClean="0"/>
              <a:t>4/06/2018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E8CF3C-139B-4EE5-8A89-75ED6EF8931B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7845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A2E82-4599-45E7-A5DC-EE11E2DB19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C28398-D130-4583-9FDE-0B1FFBE1F3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0D62F-1654-4D40-9FB3-6D40DE5B1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6F1F-371C-4F14-906C-D670A7DEA493}" type="datetimeFigureOut">
              <a:rPr lang="en-AU" smtClean="0"/>
              <a:t>4/06/2018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314B3-79E5-4412-B0C4-833535DD3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1CDEE-CB1C-4836-A35A-123D0A65A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B9B8-7690-4EFF-B96D-140D6517DDC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48596052"/>
      </p:ext>
    </p:extLst>
  </p:cSld>
  <p:clrMapOvr>
    <a:masterClrMapping/>
  </p:clrMapOvr>
  <p:transition advClick="0" advTm="10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91D47-3BE4-48D5-82E1-F0DF7FC2D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4B474-D211-4F08-A678-4AD019482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09342D-7343-4FB1-9BC9-BDE43E15B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6F1F-371C-4F14-906C-D670A7DEA493}" type="datetimeFigureOut">
              <a:rPr lang="en-AU" smtClean="0"/>
              <a:t>4/06/2018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B4165-980B-4D8B-BD94-7F113506B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9D669-89AC-4E20-B414-6C556F76D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B9B8-7690-4EFF-B96D-140D6517DDC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72756630"/>
      </p:ext>
    </p:extLst>
  </p:cSld>
  <p:clrMapOvr>
    <a:masterClrMapping/>
  </p:clrMapOvr>
  <p:transition advClick="0" advTm="10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90467-ADFB-4B45-AC91-ED93DA595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CF60AC-F0A8-4528-9DF4-DF01ABD09B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15CC6-1270-4B64-AD22-2382FE479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6F1F-371C-4F14-906C-D670A7DEA493}" type="datetimeFigureOut">
              <a:rPr lang="en-AU" smtClean="0"/>
              <a:t>4/06/2018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912CF-A0C2-4CB2-9876-E6AAAD560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D503C6-CEA2-4AF6-A11A-0E07A7784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B9B8-7690-4EFF-B96D-140D6517DDC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217437705"/>
      </p:ext>
    </p:extLst>
  </p:cSld>
  <p:clrMapOvr>
    <a:masterClrMapping/>
  </p:clrMapOvr>
  <p:transition advClick="0" advTm="10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EE1BA-00D0-44F0-A479-3B0C70014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D5A7D-4BF5-4E3B-B48C-549A07E5FA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65596D-FEB4-4B74-A6DA-4C3D63894E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35B96D-2D92-49C6-8472-DC5941317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6F1F-371C-4F14-906C-D670A7DEA493}" type="datetimeFigureOut">
              <a:rPr lang="en-AU" smtClean="0"/>
              <a:t>4/06/2018</a:t>
            </a:fld>
            <a:endParaRPr lang="en-A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4DFEC0-07B8-4907-B7EB-901BE0C5E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A655BE-D029-46A1-BA8E-32A7CAF92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B9B8-7690-4EFF-B96D-140D6517DDC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168285837"/>
      </p:ext>
    </p:extLst>
  </p:cSld>
  <p:clrMapOvr>
    <a:masterClrMapping/>
  </p:clrMapOvr>
  <p:transition advClick="0" advTm="10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1CE73-38A1-4BB4-8159-DA389FDA8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719EF3-1C1E-4DA3-9A19-1A18C2FBD7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D16343-23E3-4F17-8F0A-C58EE0B17D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7E10BD-BD33-4955-92BE-A2641EC7AB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02C3A2-310A-4202-B72B-F8791E4A1C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E631CB-B252-482D-9F1D-624615DE3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6F1F-371C-4F14-906C-D670A7DEA493}" type="datetimeFigureOut">
              <a:rPr lang="en-AU" smtClean="0"/>
              <a:t>4/06/2018</a:t>
            </a:fld>
            <a:endParaRPr lang="en-AU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D12230-1FB6-4EDB-A8DD-45A10FBAC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AB8F3E-56A8-4763-A78E-6BF2E1A43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B9B8-7690-4EFF-B96D-140D6517DDC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01890905"/>
      </p:ext>
    </p:extLst>
  </p:cSld>
  <p:clrMapOvr>
    <a:masterClrMapping/>
  </p:clrMapOvr>
  <p:transition advClick="0" advTm="10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F5CEE-1402-4DC6-8981-0115D37C0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C581C0-0C79-451F-B9BA-CB11AE406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6F1F-371C-4F14-906C-D670A7DEA493}" type="datetimeFigureOut">
              <a:rPr lang="en-AU" smtClean="0"/>
              <a:t>4/06/2018</a:t>
            </a:fld>
            <a:endParaRPr lang="en-AU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73D344-2463-4A35-A91D-F988A8195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E8D366-01E2-443F-B767-D05569772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B9B8-7690-4EFF-B96D-140D6517DDC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51536758"/>
      </p:ext>
    </p:extLst>
  </p:cSld>
  <p:clrMapOvr>
    <a:masterClrMapping/>
  </p:clrMapOvr>
  <p:transition advClick="0" advTm="10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ED1C40-415F-44D3-B2A4-105735AB45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6F1F-371C-4F14-906C-D670A7DEA493}" type="datetimeFigureOut">
              <a:rPr lang="en-AU" smtClean="0"/>
              <a:t>4/06/2018</a:t>
            </a:fld>
            <a:endParaRPr lang="en-AU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F972B6-B3D4-48BD-8B86-5FB48FE57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B547D9-CE55-4973-BF08-0AAEDB38F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B9B8-7690-4EFF-B96D-140D6517DDC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87217791"/>
      </p:ext>
    </p:extLst>
  </p:cSld>
  <p:clrMapOvr>
    <a:masterClrMapping/>
  </p:clrMapOvr>
  <p:transition advClick="0" advTm="10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460E9-341C-404E-9359-F4ACA9F07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96202-D73C-4C21-A5D7-1DA52C1E01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572B49-A342-46FD-ACA9-8D5D53EF53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EE2CDA-C8EF-4B19-8658-CFC21373D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6F1F-371C-4F14-906C-D670A7DEA493}" type="datetimeFigureOut">
              <a:rPr lang="en-AU" smtClean="0"/>
              <a:t>4/06/2018</a:t>
            </a:fld>
            <a:endParaRPr lang="en-A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019794-1421-4157-9C57-C6D14335F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5EF23-1B10-4A10-8F50-3E43F0B8F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B9B8-7690-4EFF-B96D-140D6517DDC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121800"/>
      </p:ext>
    </p:extLst>
  </p:cSld>
  <p:clrMapOvr>
    <a:masterClrMapping/>
  </p:clrMapOvr>
  <p:transition advClick="0" advTm="10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6E54D-A596-43A4-9D51-6795088D8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49133A-6E00-4C68-BE07-AEE4962EC8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18D815-D7DA-48D8-8FAC-4443C58D8A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432122-24FE-4EF6-98F2-1DF32EA44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6F1F-371C-4F14-906C-D670A7DEA493}" type="datetimeFigureOut">
              <a:rPr lang="en-AU" smtClean="0"/>
              <a:t>4/06/2018</a:t>
            </a:fld>
            <a:endParaRPr lang="en-A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5B09B-53E5-4DE9-AACB-8C15FE39D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A5BFDD-3B4D-4EE9-9BAC-EDFC904CB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B9B8-7690-4EFF-B96D-140D6517DDC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282396845"/>
      </p:ext>
    </p:extLst>
  </p:cSld>
  <p:clrMapOvr>
    <a:masterClrMapping/>
  </p:clrMapOvr>
  <p:transition advClick="0" advTm="10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1F4DD-B28B-4DA1-84E2-43D5B3250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A50A46-A156-4819-92FF-D8E4E25723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33585-F176-476D-BE77-139D4C957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6F1F-371C-4F14-906C-D670A7DEA493}" type="datetimeFigureOut">
              <a:rPr lang="en-AU" smtClean="0"/>
              <a:t>4/06/2018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FB84D-7667-4A4C-963E-48E84E167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177854-AB3C-40E5-9E25-8D132AE85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B9B8-7690-4EFF-B96D-140D6517DDC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711898190"/>
      </p:ext>
    </p:extLst>
  </p:cSld>
  <p:clrMapOvr>
    <a:masterClrMapping/>
  </p:clrMapOvr>
  <p:transition advClick="0" advTm="10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9958A9-0BD9-45E1-9A3E-A0DA76C353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ED0E3-49D1-4CB8-88F3-DB8B65D22B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48997-74E8-4A91-BD88-81BB95541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6F1F-371C-4F14-906C-D670A7DEA493}" type="datetimeFigureOut">
              <a:rPr lang="en-AU" smtClean="0"/>
              <a:t>4/06/2018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C669B4-9845-415F-B2D2-3A2EEBEEE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4E9B65-D259-4CF6-A903-D1B2542B8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B9B8-7690-4EFF-B96D-140D6517DDC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885228552"/>
      </p:ext>
    </p:extLst>
  </p:cSld>
  <p:clrMapOvr>
    <a:masterClrMapping/>
  </p:clrMapOvr>
  <p:transition advClick="0" advTm="10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0404BF-5EC1-420C-A18E-B4BAE76DD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B0ABF-04B2-4976-8664-595621E5CB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6723AC-D5C6-4BB7-9CD0-28EBA352FC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9F6F1F-371C-4F14-906C-D670A7DEA493}" type="datetimeFigureOut">
              <a:rPr lang="en-AU" smtClean="0"/>
              <a:t>4/06/2018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CF3F7-2F14-404D-9C19-87F68AE6B7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146F0-B761-49F1-A774-3C0313E2B4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39B9B8-7690-4EFF-B96D-140D6517DDC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815513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1000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g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g"/><Relationship Id="rId4" Type="http://schemas.openxmlformats.org/officeDocument/2006/relationships/image" Target="../media/image45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JPG"/><Relationship Id="rId5" Type="http://schemas.openxmlformats.org/officeDocument/2006/relationships/image" Target="../media/image55.jpg"/><Relationship Id="rId4" Type="http://schemas.openxmlformats.org/officeDocument/2006/relationships/image" Target="../media/image54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jpg"/><Relationship Id="rId5" Type="http://schemas.openxmlformats.org/officeDocument/2006/relationships/image" Target="../media/image62.jpg"/><Relationship Id="rId4" Type="http://schemas.openxmlformats.org/officeDocument/2006/relationships/image" Target="../media/image61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8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2.jpg"/><Relationship Id="rId4" Type="http://schemas.openxmlformats.org/officeDocument/2006/relationships/image" Target="../media/image71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6.jpg"/><Relationship Id="rId4" Type="http://schemas.openxmlformats.org/officeDocument/2006/relationships/image" Target="../media/image75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7" Type="http://schemas.openxmlformats.org/officeDocument/2006/relationships/image" Target="../media/image82.jpg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JPG"/><Relationship Id="rId5" Type="http://schemas.openxmlformats.org/officeDocument/2006/relationships/image" Target="../media/image80.jpg"/><Relationship Id="rId4" Type="http://schemas.openxmlformats.org/officeDocument/2006/relationships/image" Target="../media/image79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g"/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6.jpg"/><Relationship Id="rId4" Type="http://schemas.openxmlformats.org/officeDocument/2006/relationships/image" Target="../media/image85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g"/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0.jpeg"/><Relationship Id="rId4" Type="http://schemas.openxmlformats.org/officeDocument/2006/relationships/image" Target="../media/image89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g"/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4.jpg"/><Relationship Id="rId4" Type="http://schemas.openxmlformats.org/officeDocument/2006/relationships/image" Target="../media/image93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g"/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9.jpg"/><Relationship Id="rId5" Type="http://schemas.openxmlformats.org/officeDocument/2006/relationships/image" Target="../media/image98.jpg"/><Relationship Id="rId4" Type="http://schemas.openxmlformats.org/officeDocument/2006/relationships/image" Target="../media/image9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4.jpg"/><Relationship Id="rId5" Type="http://schemas.openxmlformats.org/officeDocument/2006/relationships/image" Target="../media/image103.jpg"/><Relationship Id="rId4" Type="http://schemas.openxmlformats.org/officeDocument/2006/relationships/image" Target="../media/image102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jpg"/><Relationship Id="rId3" Type="http://schemas.openxmlformats.org/officeDocument/2006/relationships/image" Target="../media/image106.jpeg"/><Relationship Id="rId7" Type="http://schemas.openxmlformats.org/officeDocument/2006/relationships/image" Target="../media/image110.jpg"/><Relationship Id="rId2" Type="http://schemas.openxmlformats.org/officeDocument/2006/relationships/image" Target="../media/image10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9.jpg"/><Relationship Id="rId5" Type="http://schemas.openxmlformats.org/officeDocument/2006/relationships/image" Target="../media/image108.JPG"/><Relationship Id="rId4" Type="http://schemas.openxmlformats.org/officeDocument/2006/relationships/image" Target="../media/image107.JP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jpg"/><Relationship Id="rId3" Type="http://schemas.openxmlformats.org/officeDocument/2006/relationships/image" Target="../media/image113.jpg"/><Relationship Id="rId7" Type="http://schemas.openxmlformats.org/officeDocument/2006/relationships/image" Target="../media/image117.jpg"/><Relationship Id="rId2" Type="http://schemas.openxmlformats.org/officeDocument/2006/relationships/image" Target="../media/image11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6.jpg"/><Relationship Id="rId5" Type="http://schemas.openxmlformats.org/officeDocument/2006/relationships/image" Target="../media/image115.jpg"/><Relationship Id="rId4" Type="http://schemas.openxmlformats.org/officeDocument/2006/relationships/image" Target="../media/image114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jpg"/><Relationship Id="rId3" Type="http://schemas.openxmlformats.org/officeDocument/2006/relationships/image" Target="../media/image120.jpg"/><Relationship Id="rId7" Type="http://schemas.openxmlformats.org/officeDocument/2006/relationships/image" Target="../media/image124.jpg"/><Relationship Id="rId2" Type="http://schemas.openxmlformats.org/officeDocument/2006/relationships/image" Target="../media/image11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3.jpg"/><Relationship Id="rId5" Type="http://schemas.openxmlformats.org/officeDocument/2006/relationships/image" Target="../media/image122.JPG"/><Relationship Id="rId10" Type="http://schemas.openxmlformats.org/officeDocument/2006/relationships/image" Target="../media/image127.jpg"/><Relationship Id="rId4" Type="http://schemas.openxmlformats.org/officeDocument/2006/relationships/image" Target="../media/image121.jpg"/><Relationship Id="rId9" Type="http://schemas.openxmlformats.org/officeDocument/2006/relationships/image" Target="../media/image126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0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g"/><Relationship Id="rId7" Type="http://schemas.openxmlformats.org/officeDocument/2006/relationships/image" Target="../media/image136.jpeg"/><Relationship Id="rId2" Type="http://schemas.openxmlformats.org/officeDocument/2006/relationships/image" Target="../media/image13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5.jpg"/><Relationship Id="rId5" Type="http://schemas.openxmlformats.org/officeDocument/2006/relationships/image" Target="../media/image134.jpg"/><Relationship Id="rId4" Type="http://schemas.openxmlformats.org/officeDocument/2006/relationships/image" Target="../media/image133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G"/><Relationship Id="rId2" Type="http://schemas.openxmlformats.org/officeDocument/2006/relationships/image" Target="../media/image13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9.jpe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6.jpg"/><Relationship Id="rId3" Type="http://schemas.openxmlformats.org/officeDocument/2006/relationships/image" Target="../media/image141.JPG"/><Relationship Id="rId7" Type="http://schemas.openxmlformats.org/officeDocument/2006/relationships/image" Target="../media/image145.jpeg"/><Relationship Id="rId2" Type="http://schemas.openxmlformats.org/officeDocument/2006/relationships/image" Target="../media/image14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4.jpg"/><Relationship Id="rId5" Type="http://schemas.openxmlformats.org/officeDocument/2006/relationships/image" Target="../media/image143.jpg"/><Relationship Id="rId4" Type="http://schemas.openxmlformats.org/officeDocument/2006/relationships/image" Target="../media/image142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png"/><Relationship Id="rId2" Type="http://schemas.openxmlformats.org/officeDocument/2006/relationships/image" Target="../media/image14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1.jpg"/><Relationship Id="rId5" Type="http://schemas.openxmlformats.org/officeDocument/2006/relationships/image" Target="../media/image150.jpg"/><Relationship Id="rId4" Type="http://schemas.openxmlformats.org/officeDocument/2006/relationships/image" Target="../media/image149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JPG"/><Relationship Id="rId2" Type="http://schemas.openxmlformats.org/officeDocument/2006/relationships/image" Target="../media/image15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6.JPG"/><Relationship Id="rId5" Type="http://schemas.openxmlformats.org/officeDocument/2006/relationships/image" Target="../media/image155.jpg"/><Relationship Id="rId4" Type="http://schemas.openxmlformats.org/officeDocument/2006/relationships/image" Target="../media/image154.JP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jpeg"/><Relationship Id="rId2" Type="http://schemas.openxmlformats.org/officeDocument/2006/relationships/image" Target="../media/image15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9.jp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JPG"/><Relationship Id="rId2" Type="http://schemas.openxmlformats.org/officeDocument/2006/relationships/image" Target="../media/image160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g"/><Relationship Id="rId2" Type="http://schemas.openxmlformats.org/officeDocument/2006/relationships/image" Target="../media/image16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5.jpg"/><Relationship Id="rId4" Type="http://schemas.openxmlformats.org/officeDocument/2006/relationships/image" Target="../media/image164.jp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g"/><Relationship Id="rId2" Type="http://schemas.openxmlformats.org/officeDocument/2006/relationships/image" Target="../media/image16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8.jp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JPG"/><Relationship Id="rId2" Type="http://schemas.openxmlformats.org/officeDocument/2006/relationships/image" Target="../media/image16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1.jp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g"/><Relationship Id="rId2" Type="http://schemas.openxmlformats.org/officeDocument/2006/relationships/image" Target="../media/image17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6.JPG"/><Relationship Id="rId5" Type="http://schemas.openxmlformats.org/officeDocument/2006/relationships/image" Target="../media/image175.jpg"/><Relationship Id="rId4" Type="http://schemas.openxmlformats.org/officeDocument/2006/relationships/image" Target="../media/image174.jp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3.jpeg"/><Relationship Id="rId3" Type="http://schemas.openxmlformats.org/officeDocument/2006/relationships/image" Target="../media/image178.jpg"/><Relationship Id="rId7" Type="http://schemas.openxmlformats.org/officeDocument/2006/relationships/image" Target="../media/image182.jpeg"/><Relationship Id="rId2" Type="http://schemas.openxmlformats.org/officeDocument/2006/relationships/image" Target="../media/image17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1.JPG"/><Relationship Id="rId5" Type="http://schemas.openxmlformats.org/officeDocument/2006/relationships/image" Target="../media/image180.JPG"/><Relationship Id="rId4" Type="http://schemas.openxmlformats.org/officeDocument/2006/relationships/image" Target="../media/image179.jpe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0.jpg"/><Relationship Id="rId3" Type="http://schemas.openxmlformats.org/officeDocument/2006/relationships/image" Target="../media/image185.jpg"/><Relationship Id="rId7" Type="http://schemas.openxmlformats.org/officeDocument/2006/relationships/image" Target="../media/image189.jpg"/><Relationship Id="rId2" Type="http://schemas.openxmlformats.org/officeDocument/2006/relationships/image" Target="../media/image18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8.JPG"/><Relationship Id="rId5" Type="http://schemas.openxmlformats.org/officeDocument/2006/relationships/image" Target="../media/image187.jpg"/><Relationship Id="rId4" Type="http://schemas.openxmlformats.org/officeDocument/2006/relationships/image" Target="../media/image186.jp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jpg"/><Relationship Id="rId7" Type="http://schemas.openxmlformats.org/officeDocument/2006/relationships/image" Target="../media/image196.jpg"/><Relationship Id="rId2" Type="http://schemas.openxmlformats.org/officeDocument/2006/relationships/image" Target="../media/image19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5.jpeg"/><Relationship Id="rId5" Type="http://schemas.openxmlformats.org/officeDocument/2006/relationships/image" Target="../media/image194.JPG"/><Relationship Id="rId4" Type="http://schemas.openxmlformats.org/officeDocument/2006/relationships/image" Target="../media/image193.jp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jpg"/><Relationship Id="rId2" Type="http://schemas.openxmlformats.org/officeDocument/2006/relationships/image" Target="../media/image19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0.jpg"/><Relationship Id="rId4" Type="http://schemas.openxmlformats.org/officeDocument/2006/relationships/image" Target="../media/image199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jpg"/><Relationship Id="rId2" Type="http://schemas.openxmlformats.org/officeDocument/2006/relationships/image" Target="../media/image20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3.jp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G"/><Relationship Id="rId2" Type="http://schemas.openxmlformats.org/officeDocument/2006/relationships/image" Target="../media/image20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7.jpg"/><Relationship Id="rId4" Type="http://schemas.openxmlformats.org/officeDocument/2006/relationships/image" Target="../media/image206.jp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jpg"/><Relationship Id="rId2" Type="http://schemas.openxmlformats.org/officeDocument/2006/relationships/image" Target="../media/image20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1.jpg"/><Relationship Id="rId4" Type="http://schemas.openxmlformats.org/officeDocument/2006/relationships/image" Target="../media/image210.jp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jpg"/><Relationship Id="rId2" Type="http://schemas.openxmlformats.org/officeDocument/2006/relationships/image" Target="../media/image21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5.jpg"/><Relationship Id="rId4" Type="http://schemas.openxmlformats.org/officeDocument/2006/relationships/image" Target="../media/image214.jp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jpg"/><Relationship Id="rId2" Type="http://schemas.openxmlformats.org/officeDocument/2006/relationships/image" Target="../media/image216.jp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9.jpeg"/><Relationship Id="rId2" Type="http://schemas.openxmlformats.org/officeDocument/2006/relationships/image" Target="../media/image21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2.jpg"/><Relationship Id="rId5" Type="http://schemas.openxmlformats.org/officeDocument/2006/relationships/image" Target="../media/image221.jpg"/><Relationship Id="rId4" Type="http://schemas.openxmlformats.org/officeDocument/2006/relationships/image" Target="../media/image220.jp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jpg"/><Relationship Id="rId2" Type="http://schemas.openxmlformats.org/officeDocument/2006/relationships/image" Target="../media/image2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6.jpg"/><Relationship Id="rId4" Type="http://schemas.openxmlformats.org/officeDocument/2006/relationships/image" Target="../media/image225.jp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JPG"/><Relationship Id="rId2" Type="http://schemas.openxmlformats.org/officeDocument/2006/relationships/image" Target="../media/image22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1.jpg"/><Relationship Id="rId5" Type="http://schemas.openxmlformats.org/officeDocument/2006/relationships/image" Target="../media/image230.jpg"/><Relationship Id="rId4" Type="http://schemas.openxmlformats.org/officeDocument/2006/relationships/image" Target="../media/image229.JP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jpg"/><Relationship Id="rId2" Type="http://schemas.openxmlformats.org/officeDocument/2006/relationships/image" Target="../media/image23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5.jpg"/><Relationship Id="rId4" Type="http://schemas.openxmlformats.org/officeDocument/2006/relationships/image" Target="../media/image234.JP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7.JPG"/><Relationship Id="rId2" Type="http://schemas.openxmlformats.org/officeDocument/2006/relationships/image" Target="../media/image236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9.jpg"/><Relationship Id="rId4" Type="http://schemas.openxmlformats.org/officeDocument/2006/relationships/image" Target="../media/image238.JP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1.jpeg"/><Relationship Id="rId2" Type="http://schemas.openxmlformats.org/officeDocument/2006/relationships/image" Target="../media/image240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3.jpg"/><Relationship Id="rId4" Type="http://schemas.openxmlformats.org/officeDocument/2006/relationships/image" Target="../media/image242.jp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0.JPG"/><Relationship Id="rId3" Type="http://schemas.openxmlformats.org/officeDocument/2006/relationships/image" Target="../media/image245.jpeg"/><Relationship Id="rId7" Type="http://schemas.openxmlformats.org/officeDocument/2006/relationships/image" Target="../media/image249.JPG"/><Relationship Id="rId2" Type="http://schemas.openxmlformats.org/officeDocument/2006/relationships/image" Target="../media/image24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8.JPG"/><Relationship Id="rId5" Type="http://schemas.openxmlformats.org/officeDocument/2006/relationships/image" Target="../media/image247.jpg"/><Relationship Id="rId4" Type="http://schemas.openxmlformats.org/officeDocument/2006/relationships/image" Target="../media/image246.jp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2.jpg"/><Relationship Id="rId2" Type="http://schemas.openxmlformats.org/officeDocument/2006/relationships/image" Target="../media/image25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5.jpg"/><Relationship Id="rId5" Type="http://schemas.openxmlformats.org/officeDocument/2006/relationships/image" Target="../media/image254.jpg"/><Relationship Id="rId4" Type="http://schemas.openxmlformats.org/officeDocument/2006/relationships/image" Target="../media/image253.jp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7.jpg"/><Relationship Id="rId2" Type="http://schemas.openxmlformats.org/officeDocument/2006/relationships/image" Target="../media/image25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8.jp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JPG"/><Relationship Id="rId2" Type="http://schemas.openxmlformats.org/officeDocument/2006/relationships/image" Target="../media/image259.jp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2.jpg"/><Relationship Id="rId2" Type="http://schemas.openxmlformats.org/officeDocument/2006/relationships/image" Target="../media/image26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4.jpeg"/><Relationship Id="rId4" Type="http://schemas.openxmlformats.org/officeDocument/2006/relationships/image" Target="../media/image263.jp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6.JPG"/><Relationship Id="rId2" Type="http://schemas.openxmlformats.org/officeDocument/2006/relationships/image" Target="../media/image26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7.jp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9.JPG"/><Relationship Id="rId7" Type="http://schemas.openxmlformats.org/officeDocument/2006/relationships/image" Target="../media/image273.JPG"/><Relationship Id="rId2" Type="http://schemas.openxmlformats.org/officeDocument/2006/relationships/image" Target="../media/image26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2.JPG"/><Relationship Id="rId5" Type="http://schemas.openxmlformats.org/officeDocument/2006/relationships/image" Target="../media/image271.JPG"/><Relationship Id="rId4" Type="http://schemas.openxmlformats.org/officeDocument/2006/relationships/image" Target="../media/image270.JP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5.jpg"/><Relationship Id="rId2" Type="http://schemas.openxmlformats.org/officeDocument/2006/relationships/image" Target="../media/image27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7.JPG"/><Relationship Id="rId4" Type="http://schemas.openxmlformats.org/officeDocument/2006/relationships/image" Target="../media/image276.JP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9.JPG"/><Relationship Id="rId2" Type="http://schemas.openxmlformats.org/officeDocument/2006/relationships/image" Target="../media/image278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0.jp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2.jpg"/><Relationship Id="rId7" Type="http://schemas.openxmlformats.org/officeDocument/2006/relationships/image" Target="../media/image286.jpg"/><Relationship Id="rId2" Type="http://schemas.openxmlformats.org/officeDocument/2006/relationships/image" Target="../media/image28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5.jpg"/><Relationship Id="rId5" Type="http://schemas.openxmlformats.org/officeDocument/2006/relationships/image" Target="../media/image284.jpg"/><Relationship Id="rId4" Type="http://schemas.openxmlformats.org/officeDocument/2006/relationships/image" Target="../media/image283.jp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8.jpg"/><Relationship Id="rId2" Type="http://schemas.openxmlformats.org/officeDocument/2006/relationships/image" Target="../media/image28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0.JPG"/><Relationship Id="rId4" Type="http://schemas.openxmlformats.org/officeDocument/2006/relationships/image" Target="../media/image289.jp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2.jpg"/><Relationship Id="rId2" Type="http://schemas.openxmlformats.org/officeDocument/2006/relationships/image" Target="../media/image29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4.jpg"/><Relationship Id="rId4" Type="http://schemas.openxmlformats.org/officeDocument/2006/relationships/image" Target="../media/image293.jp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6.JPG"/><Relationship Id="rId2" Type="http://schemas.openxmlformats.org/officeDocument/2006/relationships/image" Target="../media/image295.JP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8.jpg"/><Relationship Id="rId2" Type="http://schemas.openxmlformats.org/officeDocument/2006/relationships/image" Target="../media/image29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0.jpeg"/><Relationship Id="rId4" Type="http://schemas.openxmlformats.org/officeDocument/2006/relationships/image" Target="../media/image299.jp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2.jpg"/><Relationship Id="rId7" Type="http://schemas.openxmlformats.org/officeDocument/2006/relationships/image" Target="../media/image306.jpg"/><Relationship Id="rId2" Type="http://schemas.openxmlformats.org/officeDocument/2006/relationships/image" Target="../media/image30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5.jpg"/><Relationship Id="rId5" Type="http://schemas.openxmlformats.org/officeDocument/2006/relationships/image" Target="../media/image304.jpg"/><Relationship Id="rId4" Type="http://schemas.openxmlformats.org/officeDocument/2006/relationships/image" Target="../media/image303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8.jpg"/><Relationship Id="rId2" Type="http://schemas.openxmlformats.org/officeDocument/2006/relationships/image" Target="../media/image307.jp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jpg"/><Relationship Id="rId2" Type="http://schemas.openxmlformats.org/officeDocument/2006/relationships/image" Target="../media/image30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3.JPG"/><Relationship Id="rId5" Type="http://schemas.openxmlformats.org/officeDocument/2006/relationships/image" Target="../media/image312.JPG"/><Relationship Id="rId4" Type="http://schemas.openxmlformats.org/officeDocument/2006/relationships/image" Target="../media/image311.JPG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0.jpg"/><Relationship Id="rId3" Type="http://schemas.openxmlformats.org/officeDocument/2006/relationships/image" Target="../media/image315.jpg"/><Relationship Id="rId7" Type="http://schemas.openxmlformats.org/officeDocument/2006/relationships/image" Target="../media/image319.JPG"/><Relationship Id="rId2" Type="http://schemas.openxmlformats.org/officeDocument/2006/relationships/image" Target="../media/image31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8.jpg"/><Relationship Id="rId5" Type="http://schemas.openxmlformats.org/officeDocument/2006/relationships/image" Target="../media/image317.jpg"/><Relationship Id="rId4" Type="http://schemas.openxmlformats.org/officeDocument/2006/relationships/image" Target="../media/image316.jp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2.jpeg"/><Relationship Id="rId7" Type="http://schemas.openxmlformats.org/officeDocument/2006/relationships/image" Target="../media/image326.jpeg"/><Relationship Id="rId2" Type="http://schemas.openxmlformats.org/officeDocument/2006/relationships/image" Target="../media/image32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5.jpeg"/><Relationship Id="rId5" Type="http://schemas.openxmlformats.org/officeDocument/2006/relationships/image" Target="../media/image324.jpeg"/><Relationship Id="rId4" Type="http://schemas.openxmlformats.org/officeDocument/2006/relationships/image" Target="../media/image323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8.jpeg"/><Relationship Id="rId2" Type="http://schemas.openxmlformats.org/officeDocument/2006/relationships/image" Target="../media/image327.JP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JPG"/><Relationship Id="rId7" Type="http://schemas.openxmlformats.org/officeDocument/2006/relationships/image" Target="../media/image334.JPG"/><Relationship Id="rId2" Type="http://schemas.openxmlformats.org/officeDocument/2006/relationships/image" Target="../media/image32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3.JPG"/><Relationship Id="rId5" Type="http://schemas.openxmlformats.org/officeDocument/2006/relationships/image" Target="../media/image332.JPG"/><Relationship Id="rId4" Type="http://schemas.openxmlformats.org/officeDocument/2006/relationships/image" Target="../media/image331.JP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6.jpg"/><Relationship Id="rId2" Type="http://schemas.openxmlformats.org/officeDocument/2006/relationships/image" Target="../media/image33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8.jpg"/><Relationship Id="rId4" Type="http://schemas.openxmlformats.org/officeDocument/2006/relationships/image" Target="../media/image337.jp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jpg"/><Relationship Id="rId2" Type="http://schemas.openxmlformats.org/officeDocument/2006/relationships/image" Target="../media/image33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3.JPG"/><Relationship Id="rId5" Type="http://schemas.openxmlformats.org/officeDocument/2006/relationships/image" Target="../media/image342.JPG"/><Relationship Id="rId4" Type="http://schemas.openxmlformats.org/officeDocument/2006/relationships/image" Target="../media/image341.JP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5.JPG"/><Relationship Id="rId2" Type="http://schemas.openxmlformats.org/officeDocument/2006/relationships/image" Target="../media/image34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8.JPG"/><Relationship Id="rId5" Type="http://schemas.openxmlformats.org/officeDocument/2006/relationships/image" Target="../media/image347.JPG"/><Relationship Id="rId4" Type="http://schemas.openxmlformats.org/officeDocument/2006/relationships/image" Target="../media/image346.jp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0.jpg"/><Relationship Id="rId2" Type="http://schemas.openxmlformats.org/officeDocument/2006/relationships/image" Target="../media/image34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1.jpe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3.jpeg"/><Relationship Id="rId2" Type="http://schemas.openxmlformats.org/officeDocument/2006/relationships/image" Target="../media/image35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5.jpg"/><Relationship Id="rId4" Type="http://schemas.openxmlformats.org/officeDocument/2006/relationships/image" Target="../media/image354.jp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7.jpg"/><Relationship Id="rId2" Type="http://schemas.openxmlformats.org/officeDocument/2006/relationships/image" Target="../media/image35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9.jpg"/><Relationship Id="rId4" Type="http://schemas.openxmlformats.org/officeDocument/2006/relationships/image" Target="../media/image358.jp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1.jpeg"/><Relationship Id="rId7" Type="http://schemas.openxmlformats.org/officeDocument/2006/relationships/image" Target="../media/image365.jpg"/><Relationship Id="rId2" Type="http://schemas.openxmlformats.org/officeDocument/2006/relationships/image" Target="../media/image36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4.jpg"/><Relationship Id="rId5" Type="http://schemas.openxmlformats.org/officeDocument/2006/relationships/image" Target="../media/image363.jpeg"/><Relationship Id="rId4" Type="http://schemas.openxmlformats.org/officeDocument/2006/relationships/image" Target="../media/image362.jp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7.jpeg"/><Relationship Id="rId2" Type="http://schemas.openxmlformats.org/officeDocument/2006/relationships/image" Target="../media/image36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0.jpeg"/><Relationship Id="rId5" Type="http://schemas.openxmlformats.org/officeDocument/2006/relationships/image" Target="../media/image369.jpg"/><Relationship Id="rId4" Type="http://schemas.openxmlformats.org/officeDocument/2006/relationships/image" Target="../media/image368.jp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2.jpg"/><Relationship Id="rId7" Type="http://schemas.openxmlformats.org/officeDocument/2006/relationships/image" Target="../media/image376.JPG"/><Relationship Id="rId2" Type="http://schemas.openxmlformats.org/officeDocument/2006/relationships/image" Target="../media/image37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5.JPG"/><Relationship Id="rId5" Type="http://schemas.openxmlformats.org/officeDocument/2006/relationships/image" Target="../media/image374.jpg"/><Relationship Id="rId4" Type="http://schemas.openxmlformats.org/officeDocument/2006/relationships/image" Target="../media/image373.jp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8.JPG"/><Relationship Id="rId2" Type="http://schemas.openxmlformats.org/officeDocument/2006/relationships/image" Target="../media/image37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0.JPG"/><Relationship Id="rId4" Type="http://schemas.openxmlformats.org/officeDocument/2006/relationships/image" Target="../media/image379.JP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2.jpeg"/><Relationship Id="rId2" Type="http://schemas.openxmlformats.org/officeDocument/2006/relationships/image" Target="../media/image38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3.JP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5.jpg"/><Relationship Id="rId7" Type="http://schemas.openxmlformats.org/officeDocument/2006/relationships/image" Target="../media/image389.jpg"/><Relationship Id="rId2" Type="http://schemas.openxmlformats.org/officeDocument/2006/relationships/image" Target="../media/image38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8.jpg"/><Relationship Id="rId5" Type="http://schemas.openxmlformats.org/officeDocument/2006/relationships/image" Target="../media/image387.jpg"/><Relationship Id="rId4" Type="http://schemas.openxmlformats.org/officeDocument/2006/relationships/image" Target="../media/image386.JP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1.JPG"/><Relationship Id="rId2" Type="http://schemas.openxmlformats.org/officeDocument/2006/relationships/image" Target="../media/image39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4.jpg"/><Relationship Id="rId5" Type="http://schemas.openxmlformats.org/officeDocument/2006/relationships/image" Target="../media/image393.jpg"/><Relationship Id="rId4" Type="http://schemas.openxmlformats.org/officeDocument/2006/relationships/image" Target="../media/image392.JP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6.jpg"/><Relationship Id="rId2" Type="http://schemas.openxmlformats.org/officeDocument/2006/relationships/image" Target="../media/image39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9.JPG"/><Relationship Id="rId5" Type="http://schemas.openxmlformats.org/officeDocument/2006/relationships/image" Target="../media/image398.JPG"/><Relationship Id="rId4" Type="http://schemas.openxmlformats.org/officeDocument/2006/relationships/image" Target="../media/image397.JP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1.JPG"/><Relationship Id="rId7" Type="http://schemas.openxmlformats.org/officeDocument/2006/relationships/image" Target="../media/image405.JPG"/><Relationship Id="rId2" Type="http://schemas.openxmlformats.org/officeDocument/2006/relationships/image" Target="../media/image40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4.JPG"/><Relationship Id="rId5" Type="http://schemas.openxmlformats.org/officeDocument/2006/relationships/image" Target="../media/image403.JPG"/><Relationship Id="rId4" Type="http://schemas.openxmlformats.org/officeDocument/2006/relationships/image" Target="../media/image402.JPG"/></Relationships>
</file>

<file path=ppt/slides/_rels/slide9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2.jpeg"/><Relationship Id="rId3" Type="http://schemas.openxmlformats.org/officeDocument/2006/relationships/image" Target="../media/image407.JPG"/><Relationship Id="rId7" Type="http://schemas.openxmlformats.org/officeDocument/2006/relationships/image" Target="../media/image411.JPG"/><Relationship Id="rId2" Type="http://schemas.openxmlformats.org/officeDocument/2006/relationships/image" Target="../media/image40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0.jpeg"/><Relationship Id="rId5" Type="http://schemas.openxmlformats.org/officeDocument/2006/relationships/image" Target="../media/image409.jpeg"/><Relationship Id="rId4" Type="http://schemas.openxmlformats.org/officeDocument/2006/relationships/image" Target="../media/image408.jp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4.jpg"/><Relationship Id="rId7" Type="http://schemas.openxmlformats.org/officeDocument/2006/relationships/image" Target="../media/image418.jpg"/><Relationship Id="rId2" Type="http://schemas.openxmlformats.org/officeDocument/2006/relationships/image" Target="../media/image41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7.jpg"/><Relationship Id="rId5" Type="http://schemas.openxmlformats.org/officeDocument/2006/relationships/image" Target="../media/image416.JPG"/><Relationship Id="rId4" Type="http://schemas.openxmlformats.org/officeDocument/2006/relationships/image" Target="../media/image415.JP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0.JPG"/><Relationship Id="rId2" Type="http://schemas.openxmlformats.org/officeDocument/2006/relationships/image" Target="../media/image41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2.jpeg"/><Relationship Id="rId4" Type="http://schemas.openxmlformats.org/officeDocument/2006/relationships/image" Target="../media/image42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772E3-F58C-4369-8ADA-85EB46B92B1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AU" dirty="0"/>
              <a:t>James Rixon and Amelia Goodwin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8B75A4-32D3-4CAC-9CDA-CA43B0BAF52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AU" dirty="0"/>
              <a:t>Rixon Family Gathering 20 May 2018</a:t>
            </a:r>
          </a:p>
        </p:txBody>
      </p:sp>
    </p:spTree>
    <p:extLst>
      <p:ext uri="{BB962C8B-B14F-4D97-AF65-F5344CB8AC3E}">
        <p14:creationId xmlns:p14="http://schemas.microsoft.com/office/powerpoint/2010/main" val="3212785670"/>
      </p:ext>
    </p:extLst>
  </p:cSld>
  <p:clrMapOvr>
    <a:masterClrMapping/>
  </p:clrMapOvr>
  <p:transition advClick="0" advTm="10000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EE49B-FC14-4E7E-B3D9-C41F50810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6"/>
            <a:ext cx="5257801" cy="959178"/>
          </a:xfrm>
        </p:spPr>
        <p:txBody>
          <a:bodyPr>
            <a:normAutofit/>
          </a:bodyPr>
          <a:lstStyle/>
          <a:p>
            <a:r>
              <a:rPr lang="en-AU" sz="1800" dirty="0"/>
              <a:t>Lichfield Church where a James Hickson was baptised 17 Jan 1771 and the font in the Church.</a:t>
            </a:r>
            <a:br>
              <a:rPr lang="en-AU" sz="1800" dirty="0"/>
            </a:br>
            <a:endParaRPr lang="en-AU" sz="1800" dirty="0"/>
          </a:p>
        </p:txBody>
      </p:sp>
      <p:pic>
        <p:nvPicPr>
          <p:cNvPr id="5" name="Content Placeholder 4" descr="A black and white photo of a boat&#10;&#10;Description generated with very high confidence">
            <a:extLst>
              <a:ext uri="{FF2B5EF4-FFF2-40B4-BE49-F238E27FC236}">
                <a16:creationId xmlns:a16="http://schemas.microsoft.com/office/drawing/2014/main" id="{D253E633-0295-4E69-A5F3-65FFCF9C8E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04"/>
          <a:stretch/>
        </p:blipFill>
        <p:spPr>
          <a:xfrm>
            <a:off x="6457808" y="3230990"/>
            <a:ext cx="5499714" cy="3388199"/>
          </a:xfrm>
        </p:spPr>
      </p:pic>
      <p:pic>
        <p:nvPicPr>
          <p:cNvPr id="7" name="Picture 6" descr="A tree in a grassy yard&#10;&#10;Description generated with very high confidence">
            <a:extLst>
              <a:ext uri="{FF2B5EF4-FFF2-40B4-BE49-F238E27FC236}">
                <a16:creationId xmlns:a16="http://schemas.microsoft.com/office/drawing/2014/main" id="{F3AE554A-8487-4B87-9138-33EB1D61838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4" t="8531" r="23396" b="13555"/>
          <a:stretch/>
        </p:blipFill>
        <p:spPr>
          <a:xfrm>
            <a:off x="234478" y="1751417"/>
            <a:ext cx="6095999" cy="4867772"/>
          </a:xfrm>
          <a:prstGeom prst="rect">
            <a:avLst/>
          </a:prstGeom>
        </p:spPr>
      </p:pic>
      <p:pic>
        <p:nvPicPr>
          <p:cNvPr id="9" name="Picture 8" descr="A fire place sitting in a store&#10;&#10;Description generated with high confidence">
            <a:extLst>
              <a:ext uri="{FF2B5EF4-FFF2-40B4-BE49-F238E27FC236}">
                <a16:creationId xmlns:a16="http://schemas.microsoft.com/office/drawing/2014/main" id="{ACF9422C-4696-45AF-A238-5B5B37FD24E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9" t="29384" r="22525" b="19432"/>
          <a:stretch/>
        </p:blipFill>
        <p:spPr>
          <a:xfrm>
            <a:off x="6457808" y="259335"/>
            <a:ext cx="2493580" cy="292724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6B077AD-64AB-4633-BA76-096E97DA1A77}"/>
              </a:ext>
            </a:extLst>
          </p:cNvPr>
          <p:cNvSpPr txBox="1"/>
          <p:nvPr/>
        </p:nvSpPr>
        <p:spPr>
          <a:xfrm>
            <a:off x="9671522" y="1603489"/>
            <a:ext cx="2286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>
                <a:latin typeface="+mj-lt"/>
              </a:rPr>
              <a:t>A Portsmouth Hulk – possibly similar to those in the Thames where James spent 6 years. </a:t>
            </a:r>
          </a:p>
        </p:txBody>
      </p:sp>
    </p:spTree>
    <p:extLst>
      <p:ext uri="{BB962C8B-B14F-4D97-AF65-F5344CB8AC3E}">
        <p14:creationId xmlns:p14="http://schemas.microsoft.com/office/powerpoint/2010/main" val="511292269"/>
      </p:ext>
    </p:extLst>
  </p:cSld>
  <p:clrMapOvr>
    <a:masterClrMapping/>
  </p:clrMapOvr>
  <p:transition advClick="0" advTm="1000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ouse with a grass field&#10;&#10;Description generated with very high confidence">
            <a:extLst>
              <a:ext uri="{FF2B5EF4-FFF2-40B4-BE49-F238E27FC236}">
                <a16:creationId xmlns:a16="http://schemas.microsoft.com/office/drawing/2014/main" id="{64C3DC14-2FCA-484D-9C0D-2B6978AADD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449" y="407931"/>
            <a:ext cx="4185745" cy="3139309"/>
          </a:xfrm>
          <a:prstGeom prst="rect">
            <a:avLst/>
          </a:prstGeom>
        </p:spPr>
      </p:pic>
      <p:pic>
        <p:nvPicPr>
          <p:cNvPr id="5" name="Picture 4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AE8C0EEE-E444-4C23-9C04-AD8D007E63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6808" y="772509"/>
            <a:ext cx="4162097" cy="55494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2ACF1F0-F412-4C8F-BE81-A8F13C25A3FD}"/>
              </a:ext>
            </a:extLst>
          </p:cNvPr>
          <p:cNvSpPr txBox="1"/>
          <p:nvPr/>
        </p:nvSpPr>
        <p:spPr>
          <a:xfrm>
            <a:off x="472966" y="4903076"/>
            <a:ext cx="18445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St Phillips Church, Sydney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484F2D-9EC7-47BC-8E79-B5DD4E5BE0D5}"/>
              </a:ext>
            </a:extLst>
          </p:cNvPr>
          <p:cNvSpPr txBox="1"/>
          <p:nvPr/>
        </p:nvSpPr>
        <p:spPr>
          <a:xfrm>
            <a:off x="5076497" y="772509"/>
            <a:ext cx="20495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The Appin Inn, or Union Revived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62E1FC-5447-4DAA-BB65-91E2BE1A1C7B}"/>
              </a:ext>
            </a:extLst>
          </p:cNvPr>
          <p:cNvSpPr txBox="1"/>
          <p:nvPr/>
        </p:nvSpPr>
        <p:spPr>
          <a:xfrm>
            <a:off x="5508736" y="2254470"/>
            <a:ext cx="16172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Rixon  b1802</a:t>
            </a:r>
          </a:p>
        </p:txBody>
      </p:sp>
      <p:pic>
        <p:nvPicPr>
          <p:cNvPr id="12" name="Picture 11" descr="A picture containing wall, indoor&#10;&#10;Description generated with very high confidence">
            <a:extLst>
              <a:ext uri="{FF2B5EF4-FFF2-40B4-BE49-F238E27FC236}">
                <a16:creationId xmlns:a16="http://schemas.microsoft.com/office/drawing/2014/main" id="{22007B19-9F35-4DC1-B1C9-C76274979C3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45" b="13728"/>
          <a:stretch/>
        </p:blipFill>
        <p:spPr>
          <a:xfrm>
            <a:off x="2893082" y="3736431"/>
            <a:ext cx="4004221" cy="23490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2ABD7CE-991B-4DA7-B504-95EB2AE152FB}"/>
              </a:ext>
            </a:extLst>
          </p:cNvPr>
          <p:cNvSpPr txBox="1"/>
          <p:nvPr/>
        </p:nvSpPr>
        <p:spPr>
          <a:xfrm>
            <a:off x="10216055" y="166697"/>
            <a:ext cx="1617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2126113212"/>
      </p:ext>
    </p:extLst>
  </p:cSld>
  <p:clrMapOvr>
    <a:masterClrMapping/>
  </p:clrMapOvr>
  <p:transition advClick="0" advTm="10000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a photo&#10;&#10;Description generated with high confidence">
            <a:extLst>
              <a:ext uri="{FF2B5EF4-FFF2-40B4-BE49-F238E27FC236}">
                <a16:creationId xmlns:a16="http://schemas.microsoft.com/office/drawing/2014/main" id="{6482B7A8-9031-4E49-B303-32B4F184C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275" y="514299"/>
            <a:ext cx="2317531" cy="3461751"/>
          </a:xfrm>
          <a:prstGeom prst="rect">
            <a:avLst/>
          </a:prstGeom>
        </p:spPr>
      </p:pic>
      <p:pic>
        <p:nvPicPr>
          <p:cNvPr id="9" name="Picture 8" descr="A large stone building&#10;&#10;Description generated with very high confidence">
            <a:extLst>
              <a:ext uri="{FF2B5EF4-FFF2-40B4-BE49-F238E27FC236}">
                <a16:creationId xmlns:a16="http://schemas.microsoft.com/office/drawing/2014/main" id="{CA7E13B4-1CB7-48B8-8D78-0C6279FC45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2247" y="514299"/>
            <a:ext cx="4575941" cy="6101255"/>
          </a:xfrm>
          <a:prstGeom prst="rect">
            <a:avLst/>
          </a:prstGeom>
        </p:spPr>
      </p:pic>
      <p:pic>
        <p:nvPicPr>
          <p:cNvPr id="11" name="Picture 10" descr="A person that is standing in the snow&#10;&#10;Description generated with very high confidence">
            <a:extLst>
              <a:ext uri="{FF2B5EF4-FFF2-40B4-BE49-F238E27FC236}">
                <a16:creationId xmlns:a16="http://schemas.microsoft.com/office/drawing/2014/main" id="{A62BB28D-9C40-4879-AB1A-1DF9537FDC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1979" y="449711"/>
            <a:ext cx="2457450" cy="359092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D084074-2CB6-405F-BA94-96CBB3F711C4}"/>
              </a:ext>
            </a:extLst>
          </p:cNvPr>
          <p:cNvSpPr txBox="1"/>
          <p:nvPr/>
        </p:nvSpPr>
        <p:spPr>
          <a:xfrm>
            <a:off x="9348952" y="4445876"/>
            <a:ext cx="2412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John Hoare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A0C4E3-CFAB-4DFE-84E1-302D68109A6B}"/>
              </a:ext>
            </a:extLst>
          </p:cNvPr>
          <p:cNvSpPr txBox="1"/>
          <p:nvPr/>
        </p:nvSpPr>
        <p:spPr>
          <a:xfrm>
            <a:off x="788275" y="4319752"/>
            <a:ext cx="19549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Ann Hoare &amp; Elizabeth  Love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D329374-777C-4016-BBF6-7CDED00C90C7}"/>
              </a:ext>
            </a:extLst>
          </p:cNvPr>
          <p:cNvSpPr txBox="1"/>
          <p:nvPr/>
        </p:nvSpPr>
        <p:spPr>
          <a:xfrm>
            <a:off x="1639614" y="5391807"/>
            <a:ext cx="2159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Ann Hoare’s headstone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5A88179-4D46-41B1-BC66-D7E9136F1C4E}"/>
              </a:ext>
            </a:extLst>
          </p:cNvPr>
          <p:cNvSpPr txBox="1"/>
          <p:nvPr/>
        </p:nvSpPr>
        <p:spPr>
          <a:xfrm>
            <a:off x="9375492" y="62425"/>
            <a:ext cx="224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2399148626"/>
      </p:ext>
    </p:extLst>
  </p:cSld>
  <p:clrMapOvr>
    <a:masterClrMapping/>
  </p:clrMapOvr>
  <p:transition advClick="0" advTm="10000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lurry photo of a person&#10;&#10;Description generated with very high confidence">
            <a:extLst>
              <a:ext uri="{FF2B5EF4-FFF2-40B4-BE49-F238E27FC236}">
                <a16:creationId xmlns:a16="http://schemas.microsoft.com/office/drawing/2014/main" id="{EA2305F1-353F-4CDD-A64B-36C9A2D806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758" y="647481"/>
            <a:ext cx="3164366" cy="192717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C6736C-462A-4114-BF4C-B73FCE41E431}"/>
              </a:ext>
            </a:extLst>
          </p:cNvPr>
          <p:cNvSpPr txBox="1"/>
          <p:nvPr/>
        </p:nvSpPr>
        <p:spPr>
          <a:xfrm>
            <a:off x="1325453" y="2672341"/>
            <a:ext cx="3184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Jane &amp; John McGrath.</a:t>
            </a:r>
          </a:p>
        </p:txBody>
      </p:sp>
      <p:pic>
        <p:nvPicPr>
          <p:cNvPr id="8" name="Picture 7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4073BE81-1504-4757-AFA6-85D6E84457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400" y="647481"/>
            <a:ext cx="4724400" cy="5876925"/>
          </a:xfrm>
          <a:prstGeom prst="rect">
            <a:avLst/>
          </a:prstGeom>
        </p:spPr>
      </p:pic>
      <p:pic>
        <p:nvPicPr>
          <p:cNvPr id="10" name="Picture 9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7CE5FCB7-EC16-44EC-BF98-F8127D3C0D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453" y="3429000"/>
            <a:ext cx="3171825" cy="20955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275B648-E97B-475C-B1BE-8E5495A8B1C3}"/>
              </a:ext>
            </a:extLst>
          </p:cNvPr>
          <p:cNvSpPr txBox="1"/>
          <p:nvPr/>
        </p:nvSpPr>
        <p:spPr>
          <a:xfrm>
            <a:off x="8991600" y="183138"/>
            <a:ext cx="25030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878108981"/>
      </p:ext>
    </p:extLst>
  </p:cSld>
  <p:clrMapOvr>
    <a:masterClrMapping/>
  </p:clrMapOvr>
  <p:transition advClick="0" advTm="10000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erson&#10;&#10;Description generated with high confidence">
            <a:extLst>
              <a:ext uri="{FF2B5EF4-FFF2-40B4-BE49-F238E27FC236}">
                <a16:creationId xmlns:a16="http://schemas.microsoft.com/office/drawing/2014/main" id="{43851CF5-B068-4621-A86A-DC5C26B35D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2257" y="1793945"/>
            <a:ext cx="1966913" cy="4773209"/>
          </a:xfrm>
          <a:prstGeom prst="rect">
            <a:avLst/>
          </a:prstGeom>
        </p:spPr>
      </p:pic>
      <p:pic>
        <p:nvPicPr>
          <p:cNvPr id="5" name="Picture 4" descr="A person posing for a photo&#10;&#10;Description generated with very high confidence">
            <a:extLst>
              <a:ext uri="{FF2B5EF4-FFF2-40B4-BE49-F238E27FC236}">
                <a16:creationId xmlns:a16="http://schemas.microsoft.com/office/drawing/2014/main" id="{7D601EDC-FA02-4DF7-B959-76A7E848F5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2621" y="3721617"/>
            <a:ext cx="1740611" cy="27244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76E5E2-2585-426C-9105-59B1CC848980}"/>
              </a:ext>
            </a:extLst>
          </p:cNvPr>
          <p:cNvSpPr txBox="1"/>
          <p:nvPr/>
        </p:nvSpPr>
        <p:spPr>
          <a:xfrm>
            <a:off x="9849444" y="6329780"/>
            <a:ext cx="2017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John </a:t>
            </a:r>
            <a:r>
              <a:rPr lang="en-AU" dirty="0" err="1"/>
              <a:t>Shergold</a:t>
            </a:r>
            <a:endParaRPr lang="en-AU" dirty="0"/>
          </a:p>
        </p:txBody>
      </p:sp>
      <p:pic>
        <p:nvPicPr>
          <p:cNvPr id="8" name="Picture 7" descr="A picture containing photo, text, outdoor, white&#10;&#10;Description generated with high confidence">
            <a:extLst>
              <a:ext uri="{FF2B5EF4-FFF2-40B4-BE49-F238E27FC236}">
                <a16:creationId xmlns:a16="http://schemas.microsoft.com/office/drawing/2014/main" id="{3AA00E27-A0B6-4297-A0B4-052B8D84F1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586" y="753248"/>
            <a:ext cx="6290510" cy="5015278"/>
          </a:xfrm>
          <a:prstGeom prst="rect">
            <a:avLst/>
          </a:prstGeom>
        </p:spPr>
      </p:pic>
      <p:pic>
        <p:nvPicPr>
          <p:cNvPr id="10" name="Picture 9" descr="A person looking at the camera&#10;&#10;Description generated with very high confidence">
            <a:extLst>
              <a:ext uri="{FF2B5EF4-FFF2-40B4-BE49-F238E27FC236}">
                <a16:creationId xmlns:a16="http://schemas.microsoft.com/office/drawing/2014/main" id="{58C4E7D4-6998-4548-A687-CBA20F1FDB8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3656" y="158889"/>
            <a:ext cx="2173774" cy="327011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1C7F1C6-F37A-450B-B416-B40DE05515DE}"/>
              </a:ext>
            </a:extLst>
          </p:cNvPr>
          <p:cNvSpPr txBox="1"/>
          <p:nvPr/>
        </p:nvSpPr>
        <p:spPr>
          <a:xfrm>
            <a:off x="7710513" y="1147614"/>
            <a:ext cx="19669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Jessie </a:t>
            </a:r>
            <a:r>
              <a:rPr lang="en-AU" dirty="0" err="1"/>
              <a:t>Wigham</a:t>
            </a:r>
            <a:r>
              <a:rPr lang="en-AU" dirty="0"/>
              <a:t> Morrison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D28FC4-94CB-4BE7-8A32-655C3DDF220D}"/>
              </a:ext>
            </a:extLst>
          </p:cNvPr>
          <p:cNvSpPr txBox="1"/>
          <p:nvPr/>
        </p:nvSpPr>
        <p:spPr>
          <a:xfrm>
            <a:off x="7284720" y="158888"/>
            <a:ext cx="2173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2455824525"/>
      </p:ext>
    </p:extLst>
  </p:cSld>
  <p:clrMapOvr>
    <a:masterClrMapping/>
  </p:clrMapOvr>
  <p:transition advClick="0" advTm="10000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white photo of 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93770CCB-2011-467A-876D-BC5F80EA21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038" y="780586"/>
            <a:ext cx="5171490" cy="56871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B10A635-E1E9-474D-AC0C-D99DAD965F86}"/>
              </a:ext>
            </a:extLst>
          </p:cNvPr>
          <p:cNvSpPr txBox="1"/>
          <p:nvPr/>
        </p:nvSpPr>
        <p:spPr>
          <a:xfrm>
            <a:off x="1355988" y="334537"/>
            <a:ext cx="5285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Sheffield b1884</a:t>
            </a:r>
          </a:p>
        </p:txBody>
      </p:sp>
      <p:pic>
        <p:nvPicPr>
          <p:cNvPr id="6" name="Picture 5" descr="A vintage photo of 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C0B132A1-3FFF-4B6B-ADC0-F5CFD0130A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780586"/>
            <a:ext cx="2558889" cy="38263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F82090-52C0-4487-93BD-8C34A3CD81F3}"/>
              </a:ext>
            </a:extLst>
          </p:cNvPr>
          <p:cNvSpPr txBox="1"/>
          <p:nvPr/>
        </p:nvSpPr>
        <p:spPr>
          <a:xfrm>
            <a:off x="6096000" y="4728881"/>
            <a:ext cx="2558889" cy="1213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Ernest V H, Mary Toby, maybe George Davidson, Lillian, Frederick at Balmoral 3.1.1916</a:t>
            </a:r>
          </a:p>
        </p:txBody>
      </p:sp>
      <p:pic>
        <p:nvPicPr>
          <p:cNvPr id="9" name="Picture 8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C790D36E-FF3C-4F48-AAD6-456FACA8F7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8605" y="2685327"/>
            <a:ext cx="2395357" cy="35274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F9BBC58-FFE5-4D69-9CBD-EBCF77238552}"/>
              </a:ext>
            </a:extLst>
          </p:cNvPr>
          <p:cNvSpPr txBox="1"/>
          <p:nvPr/>
        </p:nvSpPr>
        <p:spPr>
          <a:xfrm>
            <a:off x="9401965" y="2038996"/>
            <a:ext cx="23953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Agnes May Lawler c1906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2C1CB0-9578-4B15-AA72-6872CDCBA357}"/>
              </a:ext>
            </a:extLst>
          </p:cNvPr>
          <p:cNvSpPr txBox="1"/>
          <p:nvPr/>
        </p:nvSpPr>
        <p:spPr>
          <a:xfrm>
            <a:off x="8991600" y="334537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871253431"/>
      </p:ext>
    </p:extLst>
  </p:cSld>
  <p:clrMapOvr>
    <a:masterClrMapping/>
  </p:clrMapOvr>
  <p:transition advClick="0" advTm="10000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73204021-2587-435E-A186-30326DFA11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6537" y="1379161"/>
            <a:ext cx="6858000" cy="3895725"/>
          </a:xfrm>
          <a:prstGeom prst="rect">
            <a:avLst/>
          </a:prstGeom>
        </p:spPr>
      </p:pic>
      <p:pic>
        <p:nvPicPr>
          <p:cNvPr id="5" name="Picture 4" descr="An old photo of a person&#10;&#10;Description generated with high confidence">
            <a:extLst>
              <a:ext uri="{FF2B5EF4-FFF2-40B4-BE49-F238E27FC236}">
                <a16:creationId xmlns:a16="http://schemas.microsoft.com/office/drawing/2014/main" id="{ABD6274C-FA47-4D04-913F-5E1EA73C0A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280" y="3560142"/>
            <a:ext cx="4658884" cy="3133409"/>
          </a:xfrm>
          <a:prstGeom prst="rect">
            <a:avLst/>
          </a:prstGeom>
        </p:spPr>
      </p:pic>
      <p:pic>
        <p:nvPicPr>
          <p:cNvPr id="7" name="Picture 6" descr="A vintage photo of 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77C03C75-E993-442A-B22B-89007CAF5A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885" y="295591"/>
            <a:ext cx="4276680" cy="313340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FF4F7DB-9F4D-4C76-8839-75A0EBB7394A}"/>
              </a:ext>
            </a:extLst>
          </p:cNvPr>
          <p:cNvSpPr txBox="1"/>
          <p:nvPr/>
        </p:nvSpPr>
        <p:spPr>
          <a:xfrm>
            <a:off x="6604362" y="5378006"/>
            <a:ext cx="4549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Agnes Lawler &amp; Alfred Sheffield picnic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901573-7F22-4FEF-8A60-EC225473DD8A}"/>
              </a:ext>
            </a:extLst>
          </p:cNvPr>
          <p:cNvSpPr txBox="1"/>
          <p:nvPr/>
        </p:nvSpPr>
        <p:spPr>
          <a:xfrm>
            <a:off x="4906537" y="5834674"/>
            <a:ext cx="2471301" cy="661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Amelia. Mavis &amp; Eileen Sheffield - c1938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9FF773-9A27-4FB0-AF58-B952F634F782}"/>
              </a:ext>
            </a:extLst>
          </p:cNvPr>
          <p:cNvSpPr txBox="1"/>
          <p:nvPr/>
        </p:nvSpPr>
        <p:spPr>
          <a:xfrm>
            <a:off x="4757027" y="688950"/>
            <a:ext cx="2094065" cy="661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Amelia Sheffield's Wedding 1938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E37893-B85B-4E7B-BC92-142A3AD6E3A1}"/>
              </a:ext>
            </a:extLst>
          </p:cNvPr>
          <p:cNvSpPr txBox="1"/>
          <p:nvPr/>
        </p:nvSpPr>
        <p:spPr>
          <a:xfrm>
            <a:off x="8945880" y="295590"/>
            <a:ext cx="2346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2001072045"/>
      </p:ext>
    </p:extLst>
  </p:cSld>
  <p:clrMapOvr>
    <a:masterClrMapping/>
  </p:clrMapOvr>
  <p:transition advClick="0" advTm="1000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posing for the camera&#10;&#10;Description generated with very high confidence">
            <a:extLst>
              <a:ext uri="{FF2B5EF4-FFF2-40B4-BE49-F238E27FC236}">
                <a16:creationId xmlns:a16="http://schemas.microsoft.com/office/drawing/2014/main" id="{E8B94250-41C7-47A5-A83D-E09A5074C7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2051" y="2136591"/>
            <a:ext cx="2225681" cy="3576987"/>
          </a:xfrm>
          <a:prstGeom prst="rect">
            <a:avLst/>
          </a:prstGeom>
        </p:spPr>
      </p:pic>
      <p:pic>
        <p:nvPicPr>
          <p:cNvPr id="5" name="Picture 4" descr="A person looking at the camera&#10;&#10;Description generated with very high confidence">
            <a:extLst>
              <a:ext uri="{FF2B5EF4-FFF2-40B4-BE49-F238E27FC236}">
                <a16:creationId xmlns:a16="http://schemas.microsoft.com/office/drawing/2014/main" id="{1B3F38BB-BC5A-497A-AD4E-FB10BA6B1E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859" y="481852"/>
            <a:ext cx="1756361" cy="2583484"/>
          </a:xfrm>
          <a:prstGeom prst="rect">
            <a:avLst/>
          </a:prstGeom>
        </p:spPr>
      </p:pic>
      <p:pic>
        <p:nvPicPr>
          <p:cNvPr id="7" name="Picture 6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10F3A8E6-C879-4FFF-B672-8383750944E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893"/>
          <a:stretch/>
        </p:blipFill>
        <p:spPr>
          <a:xfrm>
            <a:off x="8019004" y="923924"/>
            <a:ext cx="3781425" cy="4714876"/>
          </a:xfrm>
          <a:prstGeom prst="rect">
            <a:avLst/>
          </a:prstGeom>
        </p:spPr>
      </p:pic>
      <p:pic>
        <p:nvPicPr>
          <p:cNvPr id="9" name="Picture 8" descr="A close up of a person in a dress&#10;&#10;Description generated with high confidence">
            <a:extLst>
              <a:ext uri="{FF2B5EF4-FFF2-40B4-BE49-F238E27FC236}">
                <a16:creationId xmlns:a16="http://schemas.microsoft.com/office/drawing/2014/main" id="{FAEAC1EA-FCFE-481B-A794-E540B07850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248" y="3919445"/>
            <a:ext cx="1790700" cy="2466975"/>
          </a:xfrm>
          <a:prstGeom prst="rect">
            <a:avLst/>
          </a:prstGeom>
        </p:spPr>
      </p:pic>
      <p:pic>
        <p:nvPicPr>
          <p:cNvPr id="11" name="Picture 10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79D71727-BB28-41AF-A127-7C0BCF43DD6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5061" y="923924"/>
            <a:ext cx="1781175" cy="29337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1B8A226-0201-4571-83C4-F0CD3FA88DEA}"/>
              </a:ext>
            </a:extLst>
          </p:cNvPr>
          <p:cNvSpPr txBox="1"/>
          <p:nvPr/>
        </p:nvSpPr>
        <p:spPr>
          <a:xfrm>
            <a:off x="2909246" y="3857624"/>
            <a:ext cx="2220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Joyce Sheffield b1925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0A05D10-E2E5-487B-9D00-F65A7712076B}"/>
              </a:ext>
            </a:extLst>
          </p:cNvPr>
          <p:cNvSpPr txBox="1"/>
          <p:nvPr/>
        </p:nvSpPr>
        <p:spPr>
          <a:xfrm>
            <a:off x="2909247" y="5754378"/>
            <a:ext cx="2000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Gladys Langworthy b1918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303D6CC-897E-42C8-B558-F9CBAAABDC35}"/>
              </a:ext>
            </a:extLst>
          </p:cNvPr>
          <p:cNvSpPr txBox="1"/>
          <p:nvPr/>
        </p:nvSpPr>
        <p:spPr>
          <a:xfrm>
            <a:off x="8238573" y="6123710"/>
            <a:ext cx="3235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Sid &amp; Nellie Sheffield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749237-13D1-4659-B881-A8D9E91F182E}"/>
              </a:ext>
            </a:extLst>
          </p:cNvPr>
          <p:cNvSpPr txBox="1"/>
          <p:nvPr/>
        </p:nvSpPr>
        <p:spPr>
          <a:xfrm>
            <a:off x="446056" y="3138314"/>
            <a:ext cx="2463190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Leslie A Sheffield b1921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F656661-6229-44B9-8C5C-E88942981BE5}"/>
              </a:ext>
            </a:extLst>
          </p:cNvPr>
          <p:cNvSpPr txBox="1"/>
          <p:nvPr/>
        </p:nvSpPr>
        <p:spPr>
          <a:xfrm>
            <a:off x="5568747" y="5754378"/>
            <a:ext cx="2000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Leslie A &amp; Gladys Sheffield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EF70AD-8288-4107-A269-3B7D1B86D683}"/>
              </a:ext>
            </a:extLst>
          </p:cNvPr>
          <p:cNvSpPr txBox="1"/>
          <p:nvPr/>
        </p:nvSpPr>
        <p:spPr>
          <a:xfrm>
            <a:off x="8900160" y="481852"/>
            <a:ext cx="224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780921984"/>
      </p:ext>
    </p:extLst>
  </p:cSld>
  <p:clrMapOvr>
    <a:masterClrMapping/>
  </p:clrMapOvr>
  <p:transition advClick="0" advTm="10000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uilding, old&#10;&#10;Description generated with high confidence">
            <a:extLst>
              <a:ext uri="{FF2B5EF4-FFF2-40B4-BE49-F238E27FC236}">
                <a16:creationId xmlns:a16="http://schemas.microsoft.com/office/drawing/2014/main" id="{B75A1994-29A2-4902-92E3-8BE0C3C392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4" t="7270" r="10513" b="34929"/>
          <a:stretch/>
        </p:blipFill>
        <p:spPr>
          <a:xfrm>
            <a:off x="475786" y="574289"/>
            <a:ext cx="6066262" cy="4003241"/>
          </a:xfrm>
          <a:prstGeom prst="rect">
            <a:avLst/>
          </a:prstGeom>
        </p:spPr>
      </p:pic>
      <p:pic>
        <p:nvPicPr>
          <p:cNvPr id="5" name="Picture 4" descr="A picture containing text, building, old&#10;&#10;Description generated with high confidence">
            <a:extLst>
              <a:ext uri="{FF2B5EF4-FFF2-40B4-BE49-F238E27FC236}">
                <a16:creationId xmlns:a16="http://schemas.microsoft.com/office/drawing/2014/main" id="{2F58EBFB-684F-423B-BB7B-87DF8AB939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748"/>
          <a:stretch/>
        </p:blipFill>
        <p:spPr>
          <a:xfrm>
            <a:off x="676508" y="5048011"/>
            <a:ext cx="6772507" cy="1341637"/>
          </a:xfrm>
          <a:prstGeom prst="rect">
            <a:avLst/>
          </a:prstGeom>
        </p:spPr>
      </p:pic>
      <p:pic>
        <p:nvPicPr>
          <p:cNvPr id="7" name="Picture 6" descr="A person riding a horse drawn carriage&#10;&#10;Description generated with very high confidence">
            <a:extLst>
              <a:ext uri="{FF2B5EF4-FFF2-40B4-BE49-F238E27FC236}">
                <a16:creationId xmlns:a16="http://schemas.microsoft.com/office/drawing/2014/main" id="{6BF1F196-F9E5-44ED-B840-FE21DF55D0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3389" y="922497"/>
            <a:ext cx="5568611" cy="40032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B8A953D-C82D-41D3-A47B-ABCCC466F549}"/>
              </a:ext>
            </a:extLst>
          </p:cNvPr>
          <p:cNvSpPr txBox="1"/>
          <p:nvPr/>
        </p:nvSpPr>
        <p:spPr>
          <a:xfrm>
            <a:off x="8124034" y="5566171"/>
            <a:ext cx="3391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Aaron Sheffield  - funeral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699475-B321-4CF9-BD27-FED9AA109638}"/>
              </a:ext>
            </a:extLst>
          </p:cNvPr>
          <p:cNvSpPr txBox="1"/>
          <p:nvPr/>
        </p:nvSpPr>
        <p:spPr>
          <a:xfrm>
            <a:off x="8671560" y="350520"/>
            <a:ext cx="271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150706929"/>
      </p:ext>
    </p:extLst>
  </p:cSld>
  <p:clrMapOvr>
    <a:masterClrMapping/>
  </p:clrMapOvr>
  <p:transition advClick="0" advTm="10000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earing a black hat&#10;&#10;Description generated with very high confidence">
            <a:extLst>
              <a:ext uri="{FF2B5EF4-FFF2-40B4-BE49-F238E27FC236}">
                <a16:creationId xmlns:a16="http://schemas.microsoft.com/office/drawing/2014/main" id="{C7C41127-79C6-48C5-BF4A-BDE0AB5DEF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767" y="313254"/>
            <a:ext cx="1959221" cy="32997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BC6462-67DE-4237-AF33-3DB04C909E98}"/>
              </a:ext>
            </a:extLst>
          </p:cNvPr>
          <p:cNvSpPr txBox="1"/>
          <p:nvPr/>
        </p:nvSpPr>
        <p:spPr>
          <a:xfrm>
            <a:off x="138400" y="3676007"/>
            <a:ext cx="2405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Lewis Russell Nichols</a:t>
            </a:r>
          </a:p>
        </p:txBody>
      </p:sp>
      <p:pic>
        <p:nvPicPr>
          <p:cNvPr id="6" name="Picture 5" descr="A close up of a person&#10;&#10;Description generated with high confidence">
            <a:extLst>
              <a:ext uri="{FF2B5EF4-FFF2-40B4-BE49-F238E27FC236}">
                <a16:creationId xmlns:a16="http://schemas.microsoft.com/office/drawing/2014/main" id="{5C5850EB-50DD-4C45-A460-690E5FD199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6272" y="348628"/>
            <a:ext cx="2207942" cy="340023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3CD5DDF-2200-45AE-AFAC-B431AD71D8C1}"/>
              </a:ext>
            </a:extLst>
          </p:cNvPr>
          <p:cNvSpPr txBox="1"/>
          <p:nvPr/>
        </p:nvSpPr>
        <p:spPr>
          <a:xfrm>
            <a:off x="2636273" y="3772356"/>
            <a:ext cx="2207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Alfred John Rixon</a:t>
            </a:r>
          </a:p>
        </p:txBody>
      </p:sp>
      <p:pic>
        <p:nvPicPr>
          <p:cNvPr id="9" name="Picture 8" descr="A picture containing person, building, man, photo&#10;&#10;Description generated with very high confidence">
            <a:extLst>
              <a:ext uri="{FF2B5EF4-FFF2-40B4-BE49-F238E27FC236}">
                <a16:creationId xmlns:a16="http://schemas.microsoft.com/office/drawing/2014/main" id="{3E4E2777-BB48-4563-8EF7-CD653EDDF25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25"/>
          <a:stretch/>
        </p:blipFill>
        <p:spPr>
          <a:xfrm>
            <a:off x="8011392" y="716279"/>
            <a:ext cx="3527448" cy="56438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106FE95-7365-4262-A037-0079867AF2A9}"/>
              </a:ext>
            </a:extLst>
          </p:cNvPr>
          <p:cNvSpPr txBox="1"/>
          <p:nvPr/>
        </p:nvSpPr>
        <p:spPr>
          <a:xfrm>
            <a:off x="8011392" y="6304001"/>
            <a:ext cx="3647536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George Hammond &amp; Lavinia </a:t>
            </a:r>
            <a:r>
              <a:rPr lang="en-AU" dirty="0" err="1"/>
              <a:t>Osenton</a:t>
            </a:r>
            <a:endParaRPr lang="en-AU" dirty="0"/>
          </a:p>
        </p:txBody>
      </p:sp>
      <p:pic>
        <p:nvPicPr>
          <p:cNvPr id="12" name="Picture 11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28930761-E50E-4537-AB79-3AA9913921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6401" y="416481"/>
            <a:ext cx="2781300" cy="59436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6F259EB-221D-414D-8D42-223B5467503A}"/>
              </a:ext>
            </a:extLst>
          </p:cNvPr>
          <p:cNvSpPr txBox="1"/>
          <p:nvPr/>
        </p:nvSpPr>
        <p:spPr>
          <a:xfrm>
            <a:off x="5570434" y="6360081"/>
            <a:ext cx="1587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Ivy Rixon 1950</a:t>
            </a:r>
          </a:p>
        </p:txBody>
      </p:sp>
      <p:pic>
        <p:nvPicPr>
          <p:cNvPr id="15" name="Picture 14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3F659766-9445-4779-B211-58B3B70BE8E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74" y="4165186"/>
            <a:ext cx="3966224" cy="232348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399A3B3-C3C2-44DF-8230-1D5A45261FF4}"/>
              </a:ext>
            </a:extLst>
          </p:cNvPr>
          <p:cNvSpPr txBox="1"/>
          <p:nvPr/>
        </p:nvSpPr>
        <p:spPr>
          <a:xfrm>
            <a:off x="877990" y="6423848"/>
            <a:ext cx="396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Betty, Ivy Rixon, Joan, Alma Menken</a:t>
            </a:r>
            <a:endParaRPr lang="en-AU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528987C-91FE-43A4-82BF-FE99F7135045}"/>
              </a:ext>
            </a:extLst>
          </p:cNvPr>
          <p:cNvSpPr txBox="1"/>
          <p:nvPr/>
        </p:nvSpPr>
        <p:spPr>
          <a:xfrm>
            <a:off x="9330898" y="184668"/>
            <a:ext cx="2211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1547997441"/>
      </p:ext>
    </p:extLst>
  </p:cSld>
  <p:clrMapOvr>
    <a:masterClrMapping/>
  </p:clrMapOvr>
  <p:transition advClick="0" advTm="1000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vintage photo of 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CBDBB30D-124D-45BB-A67C-0EE1465369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938" y="487680"/>
            <a:ext cx="6764675" cy="45197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56031B-6844-441B-817A-3CD87B9210E3}"/>
              </a:ext>
            </a:extLst>
          </p:cNvPr>
          <p:cNvSpPr txBox="1"/>
          <p:nvPr/>
        </p:nvSpPr>
        <p:spPr>
          <a:xfrm>
            <a:off x="579119" y="5108138"/>
            <a:ext cx="61741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Dry Lake 1914. </a:t>
            </a:r>
            <a:br>
              <a:rPr lang="en-AU" dirty="0"/>
            </a:br>
            <a:r>
              <a:rPr lang="en-AU" dirty="0"/>
              <a:t>Back – Wally, Dick, Fred Scammell, Jane </a:t>
            </a:r>
            <a:r>
              <a:rPr lang="en-AU" dirty="0" err="1"/>
              <a:t>Rapsey</a:t>
            </a:r>
            <a:r>
              <a:rPr lang="en-AU" dirty="0"/>
              <a:t>, Mary Scammell. </a:t>
            </a:r>
            <a:br>
              <a:rPr lang="en-AU" dirty="0"/>
            </a:br>
            <a:r>
              <a:rPr lang="en-AU" dirty="0"/>
              <a:t>Middle – Lucy Scammell, Doris Rixon, George Scammell - centre. Front L – Elizabeth Scammell Rixon</a:t>
            </a:r>
          </a:p>
        </p:txBody>
      </p:sp>
      <p:pic>
        <p:nvPicPr>
          <p:cNvPr id="8" name="Picture 7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62B29F1F-F91B-47DC-BC33-FE77A93501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7467" y="457200"/>
            <a:ext cx="3799003" cy="59436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87B1B5A-095D-4D89-9DC8-D78D7CD466B8}"/>
              </a:ext>
            </a:extLst>
          </p:cNvPr>
          <p:cNvSpPr txBox="1"/>
          <p:nvPr/>
        </p:nvSpPr>
        <p:spPr>
          <a:xfrm>
            <a:off x="7189233" y="6400800"/>
            <a:ext cx="4543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Andrew Rixon  &amp; Elizabeth [Scammel]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EF45553-E31D-4DCF-9D98-C0D4DB33BF47}"/>
              </a:ext>
            </a:extLst>
          </p:cNvPr>
          <p:cNvSpPr txBox="1"/>
          <p:nvPr/>
        </p:nvSpPr>
        <p:spPr>
          <a:xfrm>
            <a:off x="9315811" y="87868"/>
            <a:ext cx="1980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2482069292"/>
      </p:ext>
    </p:extLst>
  </p:cSld>
  <p:clrMapOvr>
    <a:masterClrMapping/>
  </p:clrMapOvr>
  <p:transition advClick="0" advTm="1000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next to a horse&#10;&#10;Description generated with very high confidence">
            <a:extLst>
              <a:ext uri="{FF2B5EF4-FFF2-40B4-BE49-F238E27FC236}">
                <a16:creationId xmlns:a16="http://schemas.microsoft.com/office/drawing/2014/main" id="{88BF8E36-AB81-4D69-87B5-1ED4AE28BC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635" y="563594"/>
            <a:ext cx="5058680" cy="2865406"/>
          </a:xfrm>
          <a:prstGeom prst="rect">
            <a:avLst/>
          </a:prstGeom>
        </p:spPr>
      </p:pic>
      <p:pic>
        <p:nvPicPr>
          <p:cNvPr id="7" name="Picture 6" descr="A vintage photo of a truck&#10;&#10;Description generated with very high confidence">
            <a:extLst>
              <a:ext uri="{FF2B5EF4-FFF2-40B4-BE49-F238E27FC236}">
                <a16:creationId xmlns:a16="http://schemas.microsoft.com/office/drawing/2014/main" id="{D0A36044-8CC0-48DE-8A18-8369D7769C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635" y="3563536"/>
            <a:ext cx="4914324" cy="316700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5C1489A-F665-4FDB-8F05-BDD7383FB37E}"/>
              </a:ext>
            </a:extLst>
          </p:cNvPr>
          <p:cNvSpPr txBox="1"/>
          <p:nvPr/>
        </p:nvSpPr>
        <p:spPr>
          <a:xfrm>
            <a:off x="6015064" y="1247635"/>
            <a:ext cx="2080721" cy="9552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Ossie Rixon and other men of the mountain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4E6418-2386-4103-B90A-CE5540A24F99}"/>
              </a:ext>
            </a:extLst>
          </p:cNvPr>
          <p:cNvSpPr txBox="1"/>
          <p:nvPr/>
        </p:nvSpPr>
        <p:spPr>
          <a:xfrm>
            <a:off x="5645959" y="4282068"/>
            <a:ext cx="2449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/>
              <a:t>Rixon - Ossie and truck</a:t>
            </a:r>
            <a:endParaRPr lang="en-AU" dirty="0"/>
          </a:p>
        </p:txBody>
      </p:sp>
      <p:pic>
        <p:nvPicPr>
          <p:cNvPr id="12" name="Picture 11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2C719392-0FFC-4F2B-A6DF-72B6A5C633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0534" y="867103"/>
            <a:ext cx="3465127" cy="435072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FFE7604-94BE-4198-BD1E-6362322D522F}"/>
              </a:ext>
            </a:extLst>
          </p:cNvPr>
          <p:cNvSpPr txBox="1"/>
          <p:nvPr/>
        </p:nvSpPr>
        <p:spPr>
          <a:xfrm>
            <a:off x="9112951" y="5380562"/>
            <a:ext cx="2934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Oswell Andrew Rixon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2E9498-E69C-4189-924D-9A968CC16867}"/>
              </a:ext>
            </a:extLst>
          </p:cNvPr>
          <p:cNvSpPr txBox="1"/>
          <p:nvPr/>
        </p:nvSpPr>
        <p:spPr>
          <a:xfrm>
            <a:off x="8869680" y="426720"/>
            <a:ext cx="2590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2943564295"/>
      </p:ext>
    </p:extLst>
  </p:cSld>
  <p:clrMapOvr>
    <a:masterClrMapping/>
  </p:clrMapOvr>
  <p:transition advClick="0" advTm="1000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posing for a picture&#10;&#10;Description generated with very high confidence">
            <a:extLst>
              <a:ext uri="{FF2B5EF4-FFF2-40B4-BE49-F238E27FC236}">
                <a16:creationId xmlns:a16="http://schemas.microsoft.com/office/drawing/2014/main" id="{0323653D-A2A5-4FCA-9FB8-24265AC5DE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985" y="485295"/>
            <a:ext cx="3983215" cy="2415020"/>
          </a:xfrm>
          <a:prstGeom prst="rect">
            <a:avLst/>
          </a:prstGeom>
        </p:spPr>
      </p:pic>
      <p:pic>
        <p:nvPicPr>
          <p:cNvPr id="5" name="Picture 4" descr="A person wearing a uniform posing for a photo&#10;&#10;Description generated with very high confidence">
            <a:extLst>
              <a:ext uri="{FF2B5EF4-FFF2-40B4-BE49-F238E27FC236}">
                <a16:creationId xmlns:a16="http://schemas.microsoft.com/office/drawing/2014/main" id="{BC6D419D-AEE5-446A-A0FA-E17FD5D9AD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669" y="3099297"/>
            <a:ext cx="2974588" cy="3490588"/>
          </a:xfrm>
          <a:prstGeom prst="rect">
            <a:avLst/>
          </a:prstGeom>
        </p:spPr>
      </p:pic>
      <p:pic>
        <p:nvPicPr>
          <p:cNvPr id="13" name="Picture 12" descr="A person wearing a suit and hat&#10;&#10;Description generated with very high confidence">
            <a:extLst>
              <a:ext uri="{FF2B5EF4-FFF2-40B4-BE49-F238E27FC236}">
                <a16:creationId xmlns:a16="http://schemas.microsoft.com/office/drawing/2014/main" id="{0D52278D-3EB1-4FD7-A72B-668CDE1754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6429" y="666255"/>
            <a:ext cx="4019300" cy="580171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CFE2856-623A-45C4-9788-CAD7F57C70A6}"/>
              </a:ext>
            </a:extLst>
          </p:cNvPr>
          <p:cNvSpPr txBox="1"/>
          <p:nvPr/>
        </p:nvSpPr>
        <p:spPr>
          <a:xfrm>
            <a:off x="4016523" y="5085538"/>
            <a:ext cx="2460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Colin Hatty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685475C-5F6D-4C1B-98E4-09CB99C05F45}"/>
              </a:ext>
            </a:extLst>
          </p:cNvPr>
          <p:cNvSpPr txBox="1"/>
          <p:nvPr/>
        </p:nvSpPr>
        <p:spPr>
          <a:xfrm>
            <a:off x="5029200" y="1040524"/>
            <a:ext cx="1907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Doris May Rixon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571212E-9E6C-48B7-B0FA-9C25267F9114}"/>
              </a:ext>
            </a:extLst>
          </p:cNvPr>
          <p:cNvSpPr txBox="1"/>
          <p:nvPr/>
        </p:nvSpPr>
        <p:spPr>
          <a:xfrm>
            <a:off x="5708801" y="3225747"/>
            <a:ext cx="1907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Shirley May Rixon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5A3CA9-3DB6-47D7-B94F-9AF1718F044D}"/>
              </a:ext>
            </a:extLst>
          </p:cNvPr>
          <p:cNvSpPr txBox="1"/>
          <p:nvPr/>
        </p:nvSpPr>
        <p:spPr>
          <a:xfrm>
            <a:off x="8915400" y="213360"/>
            <a:ext cx="2230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3057666979"/>
      </p:ext>
    </p:extLst>
  </p:cSld>
  <p:clrMapOvr>
    <a:masterClrMapping/>
  </p:clrMapOvr>
  <p:transition advClick="0" advTm="10000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 old photo of a person&#10;&#10;Description generated with very high confidence">
            <a:extLst>
              <a:ext uri="{FF2B5EF4-FFF2-40B4-BE49-F238E27FC236}">
                <a16:creationId xmlns:a16="http://schemas.microsoft.com/office/drawing/2014/main" id="{441AE6EF-7A2C-4471-BB71-ED62611D32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824" y="212794"/>
            <a:ext cx="1997129" cy="30962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72B8A5-9BFF-41E2-9150-0D8935734CCD}"/>
              </a:ext>
            </a:extLst>
          </p:cNvPr>
          <p:cNvSpPr txBox="1"/>
          <p:nvPr/>
        </p:nvSpPr>
        <p:spPr>
          <a:xfrm>
            <a:off x="538572" y="3429000"/>
            <a:ext cx="19971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Florence Rixon &amp; her Aunt Lucy Scammell</a:t>
            </a:r>
          </a:p>
        </p:txBody>
      </p:sp>
      <p:pic>
        <p:nvPicPr>
          <p:cNvPr id="8" name="Picture 7" descr="A person standing posing for the camera&#10;&#10;Description generated with very high confidence">
            <a:extLst>
              <a:ext uri="{FF2B5EF4-FFF2-40B4-BE49-F238E27FC236}">
                <a16:creationId xmlns:a16="http://schemas.microsoft.com/office/drawing/2014/main" id="{B0F1A2F0-CDD3-459D-AB03-79A2694BF5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47"/>
          <a:stretch/>
        </p:blipFill>
        <p:spPr>
          <a:xfrm>
            <a:off x="2514459" y="212794"/>
            <a:ext cx="1997130" cy="40073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6B0FF47-201C-40C2-A0C2-4CBEF5A2EDC6}"/>
              </a:ext>
            </a:extLst>
          </p:cNvPr>
          <p:cNvSpPr txBox="1"/>
          <p:nvPr/>
        </p:nvSpPr>
        <p:spPr>
          <a:xfrm>
            <a:off x="2179438" y="4340093"/>
            <a:ext cx="24992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000" dirty="0"/>
              <a:t>Cunningham, Robert Spencer and Mary Frances Rixon</a:t>
            </a:r>
          </a:p>
        </p:txBody>
      </p:sp>
      <p:pic>
        <p:nvPicPr>
          <p:cNvPr id="11" name="Picture 10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7BB86935-E96B-4AF2-AA0A-F2C8634F28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1802" y="670589"/>
            <a:ext cx="3857625" cy="52768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39BD4AA-5493-483E-A14C-67FA4A686872}"/>
              </a:ext>
            </a:extLst>
          </p:cNvPr>
          <p:cNvSpPr txBox="1"/>
          <p:nvPr/>
        </p:nvSpPr>
        <p:spPr>
          <a:xfrm>
            <a:off x="8150772" y="5983704"/>
            <a:ext cx="3439687" cy="3697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v-SE" dirty="0"/>
              <a:t>Anna Rixon and Albert Plunkett</a:t>
            </a:r>
            <a:endParaRPr lang="en-AU" dirty="0"/>
          </a:p>
        </p:txBody>
      </p:sp>
      <p:pic>
        <p:nvPicPr>
          <p:cNvPr id="14" name="Picture 13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5BF28BAD-E6E9-4717-9E81-851B7725046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0311" y="1956765"/>
            <a:ext cx="2850102" cy="419132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EC8D6D5-00BF-4D1B-9147-EA5F2CF165D6}"/>
              </a:ext>
            </a:extLst>
          </p:cNvPr>
          <p:cNvSpPr txBox="1"/>
          <p:nvPr/>
        </p:nvSpPr>
        <p:spPr>
          <a:xfrm>
            <a:off x="5223483" y="837573"/>
            <a:ext cx="19971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Francis Percival Plunkett and Bridget Jacobson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9F8399-865E-47EF-BB0C-056EDEF40F1B}"/>
              </a:ext>
            </a:extLst>
          </p:cNvPr>
          <p:cNvSpPr txBox="1"/>
          <p:nvPr/>
        </p:nvSpPr>
        <p:spPr>
          <a:xfrm>
            <a:off x="9870614" y="180319"/>
            <a:ext cx="2758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125307205"/>
      </p:ext>
    </p:extLst>
  </p:cSld>
  <p:clrMapOvr>
    <a:masterClrMapping/>
  </p:clrMapOvr>
  <p:transition advClick="0" advTm="10000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around a table&#10;&#10;Description generated with very high confidence">
            <a:extLst>
              <a:ext uri="{FF2B5EF4-FFF2-40B4-BE49-F238E27FC236}">
                <a16:creationId xmlns:a16="http://schemas.microsoft.com/office/drawing/2014/main" id="{7AF96F82-BEBC-46C6-9E2B-5D5F2C01EB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27" y="1433034"/>
            <a:ext cx="3879631" cy="257995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E206EC-EE35-45CC-9B3A-F77BAB75C302}"/>
              </a:ext>
            </a:extLst>
          </p:cNvPr>
          <p:cNvSpPr txBox="1"/>
          <p:nvPr/>
        </p:nvSpPr>
        <p:spPr>
          <a:xfrm>
            <a:off x="188523" y="4270125"/>
            <a:ext cx="4099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Darren, Greg and Wayne Rixon April 2009</a:t>
            </a:r>
          </a:p>
        </p:txBody>
      </p:sp>
      <p:pic>
        <p:nvPicPr>
          <p:cNvPr id="6" name="Picture 5" descr="An old photo of a person&#10;&#10;Description generated with very high confidence">
            <a:extLst>
              <a:ext uri="{FF2B5EF4-FFF2-40B4-BE49-F238E27FC236}">
                <a16:creationId xmlns:a16="http://schemas.microsoft.com/office/drawing/2014/main" id="{0F76FE56-D038-40D1-B766-589B970930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5479" y="423066"/>
            <a:ext cx="3012037" cy="45865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B620CDA-6B11-416F-8E3C-4534235BC450}"/>
              </a:ext>
            </a:extLst>
          </p:cNvPr>
          <p:cNvSpPr txBox="1"/>
          <p:nvPr/>
        </p:nvSpPr>
        <p:spPr>
          <a:xfrm>
            <a:off x="4902748" y="5009578"/>
            <a:ext cx="26486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Sarah Livingston with her children Mabel, Ida, Lily and Reg Rixon</a:t>
            </a:r>
          </a:p>
        </p:txBody>
      </p:sp>
      <p:pic>
        <p:nvPicPr>
          <p:cNvPr id="9" name="Picture 8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395FFB57-8588-4F55-ACBC-B27933A735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4145" y="925091"/>
            <a:ext cx="3709494" cy="500781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5DD35DB-968E-4C7F-B79C-7C49CCC66EC6}"/>
              </a:ext>
            </a:extLst>
          </p:cNvPr>
          <p:cNvSpPr txBox="1"/>
          <p:nvPr/>
        </p:nvSpPr>
        <p:spPr>
          <a:xfrm>
            <a:off x="8140329" y="6198634"/>
            <a:ext cx="3709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Andrew Hoare and Jessie Finlayson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FD2334-7132-4C97-9005-2F6B924FA412}"/>
              </a:ext>
            </a:extLst>
          </p:cNvPr>
          <p:cNvSpPr txBox="1"/>
          <p:nvPr/>
        </p:nvSpPr>
        <p:spPr>
          <a:xfrm>
            <a:off x="9681479" y="290034"/>
            <a:ext cx="2042160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585640481"/>
      </p:ext>
    </p:extLst>
  </p:cSld>
  <p:clrMapOvr>
    <a:masterClrMapping/>
  </p:clrMapOvr>
  <p:transition advClick="0" advTm="10000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around each other&#10;&#10;Description generated with high confidence">
            <a:extLst>
              <a:ext uri="{FF2B5EF4-FFF2-40B4-BE49-F238E27FC236}">
                <a16:creationId xmlns:a16="http://schemas.microsoft.com/office/drawing/2014/main" id="{ECD81536-D5E6-4F2F-B8C8-646D9E5A88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836" y="397272"/>
            <a:ext cx="5912068" cy="5704840"/>
          </a:xfrm>
          <a:prstGeom prst="rect">
            <a:avLst/>
          </a:prstGeom>
        </p:spPr>
      </p:pic>
      <p:pic>
        <p:nvPicPr>
          <p:cNvPr id="8" name="Picture 7" descr="A picture containing tree, outdoor&#10;&#10;Description generated with very high confidence">
            <a:extLst>
              <a:ext uri="{FF2B5EF4-FFF2-40B4-BE49-F238E27FC236}">
                <a16:creationId xmlns:a16="http://schemas.microsoft.com/office/drawing/2014/main" id="{5C3B7B03-8083-463B-BB47-F3BFEE39D2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2319" y="1076048"/>
            <a:ext cx="3344733" cy="43472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1F9AF8A-8769-46B8-A5F1-5AD21A52AAD9}"/>
              </a:ext>
            </a:extLst>
          </p:cNvPr>
          <p:cNvSpPr txBox="1"/>
          <p:nvPr/>
        </p:nvSpPr>
        <p:spPr>
          <a:xfrm>
            <a:off x="9717392" y="459264"/>
            <a:ext cx="2179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3667793800"/>
      </p:ext>
    </p:extLst>
  </p:cSld>
  <p:clrMapOvr>
    <a:masterClrMapping/>
  </p:clrMapOvr>
  <p:transition advClick="0" advTm="10000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54717E80-A6B6-418F-89D2-AB54D993A3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386" y="586792"/>
            <a:ext cx="2506665" cy="32855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165688-ADDD-4CF9-8689-8B60DB58A019}"/>
              </a:ext>
            </a:extLst>
          </p:cNvPr>
          <p:cNvSpPr txBox="1"/>
          <p:nvPr/>
        </p:nvSpPr>
        <p:spPr>
          <a:xfrm>
            <a:off x="583324" y="4240924"/>
            <a:ext cx="28377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Mary Broadhead &amp; Henry Rixon 1945</a:t>
            </a:r>
          </a:p>
        </p:txBody>
      </p:sp>
      <p:pic>
        <p:nvPicPr>
          <p:cNvPr id="6" name="Picture 5" descr="A person standing in front of a mirror posing for the camera&#10;&#10;Description generated with very high confidence">
            <a:extLst>
              <a:ext uri="{FF2B5EF4-FFF2-40B4-BE49-F238E27FC236}">
                <a16:creationId xmlns:a16="http://schemas.microsoft.com/office/drawing/2014/main" id="{80C71153-97C0-4790-90C1-17310E2CCA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3424" y="402336"/>
            <a:ext cx="2322576" cy="302666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6B32A9-A595-4923-AE95-C1619EFF4E4A}"/>
              </a:ext>
            </a:extLst>
          </p:cNvPr>
          <p:cNvSpPr txBox="1"/>
          <p:nvPr/>
        </p:nvSpPr>
        <p:spPr>
          <a:xfrm>
            <a:off x="3773424" y="3608044"/>
            <a:ext cx="2422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Rueben Rixon b1892</a:t>
            </a:r>
          </a:p>
        </p:txBody>
      </p:sp>
      <p:pic>
        <p:nvPicPr>
          <p:cNvPr id="9" name="Picture 8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EBA0FD6E-F27D-4E61-AEA7-8EDC97A960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1117" y="4121524"/>
            <a:ext cx="3914421" cy="260516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58FF004-D990-4C20-849F-9531E79A4344}"/>
              </a:ext>
            </a:extLst>
          </p:cNvPr>
          <p:cNvSpPr txBox="1"/>
          <p:nvPr/>
        </p:nvSpPr>
        <p:spPr>
          <a:xfrm>
            <a:off x="819807" y="5785945"/>
            <a:ext cx="2333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Margaret Hollins &amp; Dudley Rixon</a:t>
            </a:r>
          </a:p>
        </p:txBody>
      </p:sp>
      <p:pic>
        <p:nvPicPr>
          <p:cNvPr id="12" name="Picture 11" descr="A person wearing a uniform&#10;&#10;Description generated with very high confidence">
            <a:extLst>
              <a:ext uri="{FF2B5EF4-FFF2-40B4-BE49-F238E27FC236}">
                <a16:creationId xmlns:a16="http://schemas.microsoft.com/office/drawing/2014/main" id="{F952DE8A-0F0E-4872-A85C-67F51ABE80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5538" y="353681"/>
            <a:ext cx="2297729" cy="302666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93A2A73-CEF5-4BD7-A397-2CC2339B7012}"/>
              </a:ext>
            </a:extLst>
          </p:cNvPr>
          <p:cNvSpPr txBox="1"/>
          <p:nvPr/>
        </p:nvSpPr>
        <p:spPr>
          <a:xfrm>
            <a:off x="9633267" y="1055587"/>
            <a:ext cx="16869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Lawrence De Lacy Rixon</a:t>
            </a:r>
          </a:p>
        </p:txBody>
      </p:sp>
      <p:pic>
        <p:nvPicPr>
          <p:cNvPr id="15" name="Picture 14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FBB9D02F-D87C-4780-9886-937792CBB9A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5853" y="3608044"/>
            <a:ext cx="4017001" cy="305098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DE19A44-5377-4E23-AF54-5FA3E7624655}"/>
              </a:ext>
            </a:extLst>
          </p:cNvPr>
          <p:cNvSpPr txBox="1"/>
          <p:nvPr/>
        </p:nvSpPr>
        <p:spPr>
          <a:xfrm>
            <a:off x="10048180" y="1777818"/>
            <a:ext cx="17972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Edward, Lawrence &amp; Edgar Rixon in front of the Wesley Church, Melbourne 1952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8B5E68-FF68-491F-89C4-E0545D3BB22A}"/>
              </a:ext>
            </a:extLst>
          </p:cNvPr>
          <p:cNvSpPr txBox="1"/>
          <p:nvPr/>
        </p:nvSpPr>
        <p:spPr>
          <a:xfrm>
            <a:off x="9864353" y="353681"/>
            <a:ext cx="2008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3374731237"/>
      </p:ext>
    </p:extLst>
  </p:cSld>
  <p:clrMapOvr>
    <a:masterClrMapping/>
  </p:clrMapOvr>
  <p:transition advClick="0" advTm="10000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FB71C96C-7830-4659-9FDC-F804868A3F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05" y="236483"/>
            <a:ext cx="4368073" cy="58647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4FF81CD-14F1-4170-A928-F44C0B9C4977}"/>
              </a:ext>
            </a:extLst>
          </p:cNvPr>
          <p:cNvSpPr txBox="1"/>
          <p:nvPr/>
        </p:nvSpPr>
        <p:spPr>
          <a:xfrm>
            <a:off x="830216" y="6362543"/>
            <a:ext cx="4177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Annie Rixon &amp; dtr Mavis Bird</a:t>
            </a:r>
          </a:p>
        </p:txBody>
      </p:sp>
      <p:pic>
        <p:nvPicPr>
          <p:cNvPr id="6" name="Picture 5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C8081927-5E08-4538-AE2C-1E947115F2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6177" y="509015"/>
            <a:ext cx="4069850" cy="58399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D45F176-F272-4606-8415-2150288A095E}"/>
              </a:ext>
            </a:extLst>
          </p:cNvPr>
          <p:cNvSpPr txBox="1"/>
          <p:nvPr/>
        </p:nvSpPr>
        <p:spPr>
          <a:xfrm>
            <a:off x="6873766" y="6362543"/>
            <a:ext cx="40044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Rixon &amp; Bertha Ramsey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ABB041-E3BA-497D-9739-D42A801F9469}"/>
              </a:ext>
            </a:extLst>
          </p:cNvPr>
          <p:cNvSpPr txBox="1"/>
          <p:nvPr/>
        </p:nvSpPr>
        <p:spPr>
          <a:xfrm>
            <a:off x="9204960" y="126125"/>
            <a:ext cx="2148840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529785422"/>
      </p:ext>
    </p:extLst>
  </p:cSld>
  <p:clrMapOvr>
    <a:masterClrMapping/>
  </p:clrMapOvr>
  <p:transition advClick="0" advTm="10000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73753092-3843-41FD-AD1A-FDF1B25B35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556" y="273164"/>
            <a:ext cx="2456688" cy="28011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F69A40-0FB2-421A-81DE-69439E05849B}"/>
              </a:ext>
            </a:extLst>
          </p:cNvPr>
          <p:cNvSpPr txBox="1"/>
          <p:nvPr/>
        </p:nvSpPr>
        <p:spPr>
          <a:xfrm>
            <a:off x="216714" y="3190493"/>
            <a:ext cx="26643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Caroline Robinson (</a:t>
            </a:r>
            <a:r>
              <a:rPr lang="en-AU" dirty="0" err="1"/>
              <a:t>Kraanstuyver</a:t>
            </a:r>
            <a:r>
              <a:rPr lang="en-AU" dirty="0"/>
              <a:t>) 1861-1954</a:t>
            </a:r>
          </a:p>
        </p:txBody>
      </p:sp>
      <p:pic>
        <p:nvPicPr>
          <p:cNvPr id="8" name="Picture 7" descr="Two people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C0E0D4A2-EACD-4C4E-B237-8E4090B836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225" y="1113437"/>
            <a:ext cx="2456688" cy="36367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CDF1A75-440F-4D05-B0E9-094D19169239}"/>
              </a:ext>
            </a:extLst>
          </p:cNvPr>
          <p:cNvSpPr txBox="1"/>
          <p:nvPr/>
        </p:nvSpPr>
        <p:spPr>
          <a:xfrm>
            <a:off x="3065490" y="4916378"/>
            <a:ext cx="2475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Bertha Ellen Laing Rixon </a:t>
            </a:r>
          </a:p>
        </p:txBody>
      </p:sp>
      <p:pic>
        <p:nvPicPr>
          <p:cNvPr id="13" name="Picture 12" descr="A close up of a person&#10;&#10;Description generated with very high confidence">
            <a:extLst>
              <a:ext uri="{FF2B5EF4-FFF2-40B4-BE49-F238E27FC236}">
                <a16:creationId xmlns:a16="http://schemas.microsoft.com/office/drawing/2014/main" id="{854602E3-CFDD-4CCF-AFB3-5ADCD4E2E0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2262" y="1004457"/>
            <a:ext cx="2456688" cy="3561070"/>
          </a:xfrm>
          <a:prstGeom prst="rect">
            <a:avLst/>
          </a:prstGeom>
        </p:spPr>
      </p:pic>
      <p:pic>
        <p:nvPicPr>
          <p:cNvPr id="15" name="Picture 14" descr="A person wearing a dress&#10;&#10;Description generated with very high confidence">
            <a:extLst>
              <a:ext uri="{FF2B5EF4-FFF2-40B4-BE49-F238E27FC236}">
                <a16:creationId xmlns:a16="http://schemas.microsoft.com/office/drawing/2014/main" id="{3A1E5CC7-312F-45D4-B00A-973D2F4A9C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8448" y="3074276"/>
            <a:ext cx="2753279" cy="356742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4B0A06A-F931-4065-B843-74EE7232C670}"/>
              </a:ext>
            </a:extLst>
          </p:cNvPr>
          <p:cNvSpPr txBox="1"/>
          <p:nvPr/>
        </p:nvSpPr>
        <p:spPr>
          <a:xfrm>
            <a:off x="3712063" y="6045446"/>
            <a:ext cx="2857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Amy White 1950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FE6D6EF-F672-4A3C-94B0-7E9A1DD668D7}"/>
              </a:ext>
            </a:extLst>
          </p:cNvPr>
          <p:cNvSpPr txBox="1"/>
          <p:nvPr/>
        </p:nvSpPr>
        <p:spPr>
          <a:xfrm>
            <a:off x="9553903" y="4565527"/>
            <a:ext cx="2272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Ruby Molly Rixon</a:t>
            </a:r>
          </a:p>
        </p:txBody>
      </p:sp>
      <p:pic>
        <p:nvPicPr>
          <p:cNvPr id="19" name="Picture 18" descr="A group of people sitting on a horse&#10;&#10;Description generated with high confidence">
            <a:extLst>
              <a:ext uri="{FF2B5EF4-FFF2-40B4-BE49-F238E27FC236}">
                <a16:creationId xmlns:a16="http://schemas.microsoft.com/office/drawing/2014/main" id="{2F2043BF-975D-4876-9F56-8910FC733F2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5003" y="307270"/>
            <a:ext cx="2608959" cy="250460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64CCDB7-05D5-444F-ADD4-F64DFAEACDB8}"/>
              </a:ext>
            </a:extLst>
          </p:cNvPr>
          <p:cNvSpPr txBox="1"/>
          <p:nvPr/>
        </p:nvSpPr>
        <p:spPr>
          <a:xfrm>
            <a:off x="3846786" y="353702"/>
            <a:ext cx="2231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Arthur Rixon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E6C0C7-9356-4BAF-A549-12A3F1861301}"/>
              </a:ext>
            </a:extLst>
          </p:cNvPr>
          <p:cNvSpPr txBox="1"/>
          <p:nvPr/>
        </p:nvSpPr>
        <p:spPr>
          <a:xfrm>
            <a:off x="9451052" y="307270"/>
            <a:ext cx="2161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3826346342"/>
      </p:ext>
    </p:extLst>
  </p:cSld>
  <p:clrMapOvr>
    <a:masterClrMapping/>
  </p:clrMapOvr>
  <p:transition advClick="0" advTm="10000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BBE2D3EF-B1E0-48C0-BB04-868D282787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159" y="449318"/>
            <a:ext cx="4135874" cy="561252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7E45879-C709-4A1F-BFC0-E2B04A5A323A}"/>
              </a:ext>
            </a:extLst>
          </p:cNvPr>
          <p:cNvSpPr txBox="1"/>
          <p:nvPr/>
        </p:nvSpPr>
        <p:spPr>
          <a:xfrm>
            <a:off x="567559" y="6211614"/>
            <a:ext cx="3389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Brownlie</a:t>
            </a:r>
          </a:p>
        </p:txBody>
      </p:sp>
      <p:pic>
        <p:nvPicPr>
          <p:cNvPr id="6" name="Picture 5" descr="A sign on a dirt road&#10;&#10;Description generated with very high confidence">
            <a:extLst>
              <a:ext uri="{FF2B5EF4-FFF2-40B4-BE49-F238E27FC236}">
                <a16:creationId xmlns:a16="http://schemas.microsoft.com/office/drawing/2014/main" id="{361BA1B6-66D2-4DD6-9B19-030EC4F0C7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702" y="633984"/>
            <a:ext cx="4347726" cy="576229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27716BA-F0A8-4C60-A51D-D25FEB747BB3}"/>
              </a:ext>
            </a:extLst>
          </p:cNvPr>
          <p:cNvSpPr txBox="1"/>
          <p:nvPr/>
        </p:nvSpPr>
        <p:spPr>
          <a:xfrm>
            <a:off x="6428702" y="6463862"/>
            <a:ext cx="4165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Rixon - headstone, Bombala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B6E731-E712-4334-8A7A-179793076F70}"/>
              </a:ext>
            </a:extLst>
          </p:cNvPr>
          <p:cNvSpPr txBox="1"/>
          <p:nvPr/>
        </p:nvSpPr>
        <p:spPr>
          <a:xfrm>
            <a:off x="8702040" y="167640"/>
            <a:ext cx="2529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1802</a:t>
            </a:r>
          </a:p>
        </p:txBody>
      </p:sp>
    </p:spTree>
    <p:extLst>
      <p:ext uri="{BB962C8B-B14F-4D97-AF65-F5344CB8AC3E}">
        <p14:creationId xmlns:p14="http://schemas.microsoft.com/office/powerpoint/2010/main" val="1253952755"/>
      </p:ext>
    </p:extLst>
  </p:cSld>
  <p:clrMapOvr>
    <a:masterClrMapping/>
  </p:clrMapOvr>
  <p:transition advClick="0" advTm="10000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posing for a photo&#10;&#10;Description generated with high confidence">
            <a:extLst>
              <a:ext uri="{FF2B5EF4-FFF2-40B4-BE49-F238E27FC236}">
                <a16:creationId xmlns:a16="http://schemas.microsoft.com/office/drawing/2014/main" id="{2BCD9440-3779-4309-8987-B30B8AB7AD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35" y="330200"/>
            <a:ext cx="7711089" cy="61929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78AF00-0A89-4D7B-89B4-EB46E274CD13}"/>
              </a:ext>
            </a:extLst>
          </p:cNvPr>
          <p:cNvSpPr txBox="1"/>
          <p:nvPr/>
        </p:nvSpPr>
        <p:spPr>
          <a:xfrm>
            <a:off x="8954814" y="330200"/>
            <a:ext cx="23963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38 Soldier descendants of Benjamin Rixon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5F49CC7-ABCC-4BDE-B459-14DA60F0A80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93" t="2887" r="8202" b="5512"/>
          <a:stretch/>
        </p:blipFill>
        <p:spPr>
          <a:xfrm>
            <a:off x="8394262" y="976531"/>
            <a:ext cx="3759603" cy="3192461"/>
          </a:xfrm>
          <a:prstGeom prst="rect">
            <a:avLst/>
          </a:prstGeom>
        </p:spPr>
      </p:pic>
      <p:pic>
        <p:nvPicPr>
          <p:cNvPr id="12" name="Picture 11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E525F797-A780-4AC0-975A-6DA6549F8E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9490" y="4336666"/>
            <a:ext cx="2505075" cy="24098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64AAFA7-5AC3-424D-93DB-2185886BAAC1}"/>
              </a:ext>
            </a:extLst>
          </p:cNvPr>
          <p:cNvSpPr txBox="1"/>
          <p:nvPr/>
        </p:nvSpPr>
        <p:spPr>
          <a:xfrm>
            <a:off x="8103476" y="4657668"/>
            <a:ext cx="12970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Original Montage &amp; the Newspaper article - 1918</a:t>
            </a:r>
          </a:p>
        </p:txBody>
      </p:sp>
    </p:spTree>
    <p:extLst>
      <p:ext uri="{BB962C8B-B14F-4D97-AF65-F5344CB8AC3E}">
        <p14:creationId xmlns:p14="http://schemas.microsoft.com/office/powerpoint/2010/main" val="800757180"/>
      </p:ext>
    </p:extLst>
  </p:cSld>
  <p:clrMapOvr>
    <a:masterClrMapping/>
  </p:clrMapOvr>
  <p:transition advClick="0" advTm="10000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DC31FE2-79A9-43F1-BC58-D2D4495C29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02" y="89614"/>
            <a:ext cx="6434484" cy="4088578"/>
          </a:xfrm>
          <a:prstGeom prst="rect">
            <a:avLst/>
          </a:prstGeom>
        </p:spPr>
      </p:pic>
      <p:pic>
        <p:nvPicPr>
          <p:cNvPr id="5" name="Picture 4" descr="An old barn in front of a house&#10;&#10;Description generated with very high confidence">
            <a:extLst>
              <a:ext uri="{FF2B5EF4-FFF2-40B4-BE49-F238E27FC236}">
                <a16:creationId xmlns:a16="http://schemas.microsoft.com/office/drawing/2014/main" id="{E386C11C-E198-4DDD-A2F9-C0EC423DEA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0063" y="592952"/>
            <a:ext cx="4456435" cy="29684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7B8CBBD-D3D7-42C3-8A7E-C7271A7C25BA}"/>
              </a:ext>
            </a:extLst>
          </p:cNvPr>
          <p:cNvSpPr txBox="1"/>
          <p:nvPr/>
        </p:nvSpPr>
        <p:spPr>
          <a:xfrm>
            <a:off x="202798" y="3655339"/>
            <a:ext cx="4871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 Rixon's farm 1863 - sketch by Helena Scott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CE9E14-6B7A-4A7D-9759-B7556F9C5641}"/>
              </a:ext>
            </a:extLst>
          </p:cNvPr>
          <p:cNvSpPr txBox="1"/>
          <p:nvPr/>
        </p:nvSpPr>
        <p:spPr>
          <a:xfrm>
            <a:off x="8040414" y="3563006"/>
            <a:ext cx="2475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Mount Kembla Church</a:t>
            </a:r>
          </a:p>
        </p:txBody>
      </p:sp>
      <p:pic>
        <p:nvPicPr>
          <p:cNvPr id="10" name="Picture 9" descr="A picture containing tree, grass, outdoor, person&#10;&#10;Description generated with very high confidence">
            <a:extLst>
              <a:ext uri="{FF2B5EF4-FFF2-40B4-BE49-F238E27FC236}">
                <a16:creationId xmlns:a16="http://schemas.microsoft.com/office/drawing/2014/main" id="{424B511F-994D-4499-A885-F75D9B2C74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3911" y="4066344"/>
            <a:ext cx="3278999" cy="245924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4AC9B4B-D378-47AE-920A-829F06BA13DA}"/>
              </a:ext>
            </a:extLst>
          </p:cNvPr>
          <p:cNvSpPr txBox="1"/>
          <p:nvPr/>
        </p:nvSpPr>
        <p:spPr>
          <a:xfrm>
            <a:off x="6432331" y="6013268"/>
            <a:ext cx="18815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Rixon Pass Road – western end</a:t>
            </a:r>
          </a:p>
        </p:txBody>
      </p:sp>
      <p:pic>
        <p:nvPicPr>
          <p:cNvPr id="13" name="Picture 12" descr="A field with a mountain in the background&#10;&#10;Description generated with very high confidence">
            <a:extLst>
              <a:ext uri="{FF2B5EF4-FFF2-40B4-BE49-F238E27FC236}">
                <a16:creationId xmlns:a16="http://schemas.microsoft.com/office/drawing/2014/main" id="{F5CBE5A0-442B-4A3E-9772-F3E447483D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10" y="4178191"/>
            <a:ext cx="3806839" cy="257124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C4B90F7-7870-41D6-9B09-28C46D21751E}"/>
              </a:ext>
            </a:extLst>
          </p:cNvPr>
          <p:cNvSpPr txBox="1"/>
          <p:nvPr/>
        </p:nvSpPr>
        <p:spPr>
          <a:xfrm>
            <a:off x="4288221" y="4950372"/>
            <a:ext cx="25067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Photograph of Mount Keira - 1963 Neil Bott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644918-8853-4338-A919-D18109E0B70D}"/>
              </a:ext>
            </a:extLst>
          </p:cNvPr>
          <p:cNvSpPr txBox="1"/>
          <p:nvPr/>
        </p:nvSpPr>
        <p:spPr>
          <a:xfrm>
            <a:off x="9235440" y="89614"/>
            <a:ext cx="1859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1806</a:t>
            </a:r>
          </a:p>
        </p:txBody>
      </p:sp>
    </p:spTree>
    <p:extLst>
      <p:ext uri="{BB962C8B-B14F-4D97-AF65-F5344CB8AC3E}">
        <p14:creationId xmlns:p14="http://schemas.microsoft.com/office/powerpoint/2010/main" val="3315077541"/>
      </p:ext>
    </p:extLst>
  </p:cSld>
  <p:clrMapOvr>
    <a:masterClrMapping/>
  </p:clrMapOvr>
  <p:transition advClick="0" advTm="10000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5DD385B4-39A0-4A0C-B47F-81A85D9C4B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162" y="110359"/>
            <a:ext cx="4230576" cy="63377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F6F662-E6D3-4B82-893A-E2E7267AC62D}"/>
              </a:ext>
            </a:extLst>
          </p:cNvPr>
          <p:cNvSpPr txBox="1"/>
          <p:nvPr/>
        </p:nvSpPr>
        <p:spPr>
          <a:xfrm>
            <a:off x="402162" y="6448097"/>
            <a:ext cx="4012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 Rixon’s story – by son James Rixon</a:t>
            </a:r>
          </a:p>
        </p:txBody>
      </p:sp>
      <p:pic>
        <p:nvPicPr>
          <p:cNvPr id="6" name="Picture 5" descr="A group of people standing in front of a crowd posing for the camera&#10;&#10;Description generated with very high confidence">
            <a:extLst>
              <a:ext uri="{FF2B5EF4-FFF2-40B4-BE49-F238E27FC236}">
                <a16:creationId xmlns:a16="http://schemas.microsoft.com/office/drawing/2014/main" id="{B1B23838-25B6-473E-8B8F-B29F35C4F1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73" b="10337"/>
          <a:stretch/>
        </p:blipFill>
        <p:spPr>
          <a:xfrm>
            <a:off x="5234152" y="408327"/>
            <a:ext cx="6555686" cy="2466706"/>
          </a:xfrm>
          <a:prstGeom prst="rect">
            <a:avLst/>
          </a:prstGeom>
        </p:spPr>
      </p:pic>
      <p:pic>
        <p:nvPicPr>
          <p:cNvPr id="8" name="Picture 7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801DD84B-9A33-42F9-A155-3018CB35BF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0761" y="3011213"/>
            <a:ext cx="2273810" cy="362154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D461BCA-3C85-488A-BABD-BEC8C35285C9}"/>
              </a:ext>
            </a:extLst>
          </p:cNvPr>
          <p:cNvSpPr txBox="1"/>
          <p:nvPr/>
        </p:nvSpPr>
        <p:spPr>
          <a:xfrm>
            <a:off x="7583215" y="3011213"/>
            <a:ext cx="42066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 Rixon’s descendants – Ambervale 1998</a:t>
            </a:r>
          </a:p>
          <a:p>
            <a:endParaRPr lang="en-AU" dirty="0"/>
          </a:p>
          <a:p>
            <a:r>
              <a:rPr lang="en-AU" dirty="0"/>
              <a:t>Newspaper cutting – Ben’s achievements. </a:t>
            </a:r>
          </a:p>
          <a:p>
            <a:endParaRPr lang="en-AU" dirty="0"/>
          </a:p>
          <a:p>
            <a:r>
              <a:rPr lang="en-AU" dirty="0"/>
              <a:t>Ben Rixon’s Death Notice.</a:t>
            </a:r>
          </a:p>
        </p:txBody>
      </p:sp>
      <p:pic>
        <p:nvPicPr>
          <p:cNvPr id="13" name="Picture 12" descr="A close up of text on a black background&#10;&#10;Description generated with very high confidence">
            <a:extLst>
              <a:ext uri="{FF2B5EF4-FFF2-40B4-BE49-F238E27FC236}">
                <a16:creationId xmlns:a16="http://schemas.microsoft.com/office/drawing/2014/main" id="{E0330EDB-2FAE-46B6-AB86-98B8D9D47F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0987" y="4488541"/>
            <a:ext cx="3161704" cy="21912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5E530C1-140F-45AB-AEF1-08B62758BCBC}"/>
              </a:ext>
            </a:extLst>
          </p:cNvPr>
          <p:cNvSpPr txBox="1"/>
          <p:nvPr/>
        </p:nvSpPr>
        <p:spPr>
          <a:xfrm>
            <a:off x="9113520" y="110359"/>
            <a:ext cx="2269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1806</a:t>
            </a:r>
          </a:p>
        </p:txBody>
      </p:sp>
    </p:spTree>
    <p:extLst>
      <p:ext uri="{BB962C8B-B14F-4D97-AF65-F5344CB8AC3E}">
        <p14:creationId xmlns:p14="http://schemas.microsoft.com/office/powerpoint/2010/main" val="4259535748"/>
      </p:ext>
    </p:extLst>
  </p:cSld>
  <p:clrMapOvr>
    <a:masterClrMapping/>
  </p:clrMapOvr>
  <p:transition advClick="0" advTm="10000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 old photo of a person&#10;&#10;Description generated with very high confidence">
            <a:extLst>
              <a:ext uri="{FF2B5EF4-FFF2-40B4-BE49-F238E27FC236}">
                <a16:creationId xmlns:a16="http://schemas.microsoft.com/office/drawing/2014/main" id="{4E588CF5-2CDB-4CC7-9A63-F95B5AA70B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443" y="231857"/>
            <a:ext cx="2473089" cy="3845439"/>
          </a:xfrm>
          <a:prstGeom prst="rect">
            <a:avLst/>
          </a:prstGeom>
        </p:spPr>
      </p:pic>
      <p:pic>
        <p:nvPicPr>
          <p:cNvPr id="5" name="Picture 4" descr="A vintage photo of 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7EDCC525-12EA-4A5B-AB45-70FF225AB3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237" y="231858"/>
            <a:ext cx="2509555" cy="3845440"/>
          </a:xfrm>
          <a:prstGeom prst="rect">
            <a:avLst/>
          </a:prstGeom>
        </p:spPr>
      </p:pic>
      <p:pic>
        <p:nvPicPr>
          <p:cNvPr id="9" name="Picture 8" descr="A gravestone in front of a building&#10;&#10;Description generated with very high confidence">
            <a:extLst>
              <a:ext uri="{FF2B5EF4-FFF2-40B4-BE49-F238E27FC236}">
                <a16:creationId xmlns:a16="http://schemas.microsoft.com/office/drawing/2014/main" id="{D9C4845B-D2B1-4181-97AA-D3A05BB5F45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270"/>
          <a:stretch/>
        </p:blipFill>
        <p:spPr>
          <a:xfrm>
            <a:off x="8784030" y="4805174"/>
            <a:ext cx="2914651" cy="1781503"/>
          </a:xfrm>
          <a:prstGeom prst="rect">
            <a:avLst/>
          </a:prstGeom>
        </p:spPr>
      </p:pic>
      <p:pic>
        <p:nvPicPr>
          <p:cNvPr id="11" name="Picture 10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A998DAE9-EDAA-47D6-9B92-0CCE122CAC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9225" y="4805173"/>
            <a:ext cx="2547383" cy="1781503"/>
          </a:xfrm>
          <a:prstGeom prst="rect">
            <a:avLst/>
          </a:prstGeom>
        </p:spPr>
      </p:pic>
      <p:pic>
        <p:nvPicPr>
          <p:cNvPr id="13" name="Picture 12" descr="A vintage photo of an old building&#10;&#10;Description generated with very high confidence">
            <a:extLst>
              <a:ext uri="{FF2B5EF4-FFF2-40B4-BE49-F238E27FC236}">
                <a16:creationId xmlns:a16="http://schemas.microsoft.com/office/drawing/2014/main" id="{3597C570-EFE5-4E00-9DF2-9041AE3CE13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810"/>
          <a:stretch/>
        </p:blipFill>
        <p:spPr>
          <a:xfrm>
            <a:off x="5917236" y="423247"/>
            <a:ext cx="5829611" cy="3654049"/>
          </a:xfrm>
          <a:prstGeom prst="rect">
            <a:avLst/>
          </a:prstGeom>
        </p:spPr>
      </p:pic>
      <p:pic>
        <p:nvPicPr>
          <p:cNvPr id="15" name="Picture 1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60B77EA-8E5E-4770-A1C0-8A92514CBCA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088" y="5154267"/>
            <a:ext cx="3625096" cy="143240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19D27C7-B651-477E-B95E-018EF87E1F34}"/>
              </a:ext>
            </a:extLst>
          </p:cNvPr>
          <p:cNvSpPr txBox="1"/>
          <p:nvPr/>
        </p:nvSpPr>
        <p:spPr>
          <a:xfrm>
            <a:off x="328237" y="4150851"/>
            <a:ext cx="2509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John Rixon b1830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157D1F9-7491-4FC6-9DA1-D99F9474A071}"/>
              </a:ext>
            </a:extLst>
          </p:cNvPr>
          <p:cNvSpPr txBox="1"/>
          <p:nvPr/>
        </p:nvSpPr>
        <p:spPr>
          <a:xfrm>
            <a:off x="3143266" y="4161649"/>
            <a:ext cx="1980528" cy="643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Anne Gillespie – stamped 1877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036F5F0-19D2-476F-BDFA-BDF8928AABFC}"/>
              </a:ext>
            </a:extLst>
          </p:cNvPr>
          <p:cNvSpPr txBox="1"/>
          <p:nvPr/>
        </p:nvSpPr>
        <p:spPr>
          <a:xfrm>
            <a:off x="4133530" y="5109348"/>
            <a:ext cx="13810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Death Notices &amp; Anne’s headstone at Bathurst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A5FC23B-65D7-4F9D-B576-8AFF50933B09}"/>
              </a:ext>
            </a:extLst>
          </p:cNvPr>
          <p:cNvSpPr txBox="1"/>
          <p:nvPr/>
        </p:nvSpPr>
        <p:spPr>
          <a:xfrm>
            <a:off x="9150557" y="86657"/>
            <a:ext cx="3326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J. b1830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1456F7C-3802-4186-A27B-8B7BCCA486C8}"/>
              </a:ext>
            </a:extLst>
          </p:cNvPr>
          <p:cNvSpPr txBox="1"/>
          <p:nvPr/>
        </p:nvSpPr>
        <p:spPr>
          <a:xfrm>
            <a:off x="8784030" y="4256568"/>
            <a:ext cx="2750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Rosemary Hall, Pejar</a:t>
            </a:r>
          </a:p>
        </p:txBody>
      </p:sp>
    </p:spTree>
    <p:extLst>
      <p:ext uri="{BB962C8B-B14F-4D97-AF65-F5344CB8AC3E}">
        <p14:creationId xmlns:p14="http://schemas.microsoft.com/office/powerpoint/2010/main" val="1975417182"/>
      </p:ext>
    </p:extLst>
  </p:cSld>
  <p:clrMapOvr>
    <a:masterClrMapping/>
  </p:clrMapOvr>
  <p:transition advClick="0" advTm="10000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7BB2748B-0EE9-4D80-8C1D-C952920DD0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950"/>
          <a:stretch/>
        </p:blipFill>
        <p:spPr>
          <a:xfrm>
            <a:off x="225559" y="300041"/>
            <a:ext cx="4000468" cy="57071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2B01AD-394C-4D62-BCF5-D09A068C7DD4}"/>
              </a:ext>
            </a:extLst>
          </p:cNvPr>
          <p:cNvSpPr txBox="1"/>
          <p:nvPr/>
        </p:nvSpPr>
        <p:spPr>
          <a:xfrm>
            <a:off x="499469" y="6007158"/>
            <a:ext cx="26316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Annabel Carlton &amp; John Henry Livermore </a:t>
            </a:r>
          </a:p>
        </p:txBody>
      </p:sp>
      <p:pic>
        <p:nvPicPr>
          <p:cNvPr id="6" name="Picture 5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129B29BC-33DC-4DA4-B068-2DE9875128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9787" y="866593"/>
            <a:ext cx="2152650" cy="3362325"/>
          </a:xfrm>
          <a:prstGeom prst="rect">
            <a:avLst/>
          </a:prstGeom>
        </p:spPr>
      </p:pic>
      <p:pic>
        <p:nvPicPr>
          <p:cNvPr id="8" name="Picture 7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66EDA665-22E0-40B5-8E60-FBCE0848D0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3658" y="1839022"/>
            <a:ext cx="2905125" cy="41719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8B255D6-400F-42FF-9D03-77C99F3B4F99}"/>
              </a:ext>
            </a:extLst>
          </p:cNvPr>
          <p:cNvSpPr txBox="1"/>
          <p:nvPr/>
        </p:nvSpPr>
        <p:spPr>
          <a:xfrm>
            <a:off x="9060902" y="6007654"/>
            <a:ext cx="2778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Norma &amp; Robert Retallack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48D1C55-B1C2-4424-B563-815BCA066C49}"/>
              </a:ext>
            </a:extLst>
          </p:cNvPr>
          <p:cNvSpPr txBox="1"/>
          <p:nvPr/>
        </p:nvSpPr>
        <p:spPr>
          <a:xfrm>
            <a:off x="4415018" y="4276269"/>
            <a:ext cx="2152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Stella Jane Carlton</a:t>
            </a:r>
          </a:p>
        </p:txBody>
      </p:sp>
      <p:pic>
        <p:nvPicPr>
          <p:cNvPr id="12" name="Picture 11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781A25BE-D092-4710-9A13-5CAF957C68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4492" y="1343025"/>
            <a:ext cx="2366410" cy="41719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55F8756-5106-4E6A-8BEB-ACCA8F040600}"/>
              </a:ext>
            </a:extLst>
          </p:cNvPr>
          <p:cNvSpPr txBox="1"/>
          <p:nvPr/>
        </p:nvSpPr>
        <p:spPr>
          <a:xfrm>
            <a:off x="6723888" y="5683992"/>
            <a:ext cx="21274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Robert &amp; Norma Carlton 1940s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0DDD2A6-38B3-4476-8959-A054F45A5E38}"/>
              </a:ext>
            </a:extLst>
          </p:cNvPr>
          <p:cNvSpPr txBox="1"/>
          <p:nvPr/>
        </p:nvSpPr>
        <p:spPr>
          <a:xfrm>
            <a:off x="7696200" y="174607"/>
            <a:ext cx="4270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BENJAMIN– Henry J – Anne Louise b1853</a:t>
            </a:r>
          </a:p>
        </p:txBody>
      </p:sp>
    </p:spTree>
    <p:extLst>
      <p:ext uri="{BB962C8B-B14F-4D97-AF65-F5344CB8AC3E}">
        <p14:creationId xmlns:p14="http://schemas.microsoft.com/office/powerpoint/2010/main" val="2708318322"/>
      </p:ext>
    </p:extLst>
  </p:cSld>
  <p:clrMapOvr>
    <a:masterClrMapping/>
  </p:clrMapOvr>
  <p:transition advClick="0" advTm="10000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 old photo of a person&#10;&#10;Description generated with very high confidence">
            <a:extLst>
              <a:ext uri="{FF2B5EF4-FFF2-40B4-BE49-F238E27FC236}">
                <a16:creationId xmlns:a16="http://schemas.microsoft.com/office/drawing/2014/main" id="{C6FCEA5F-1F96-40AA-80C9-49AB53988E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017" y="270641"/>
            <a:ext cx="3640028" cy="52945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D49D29-6951-485E-80F2-6120A96FE7EA}"/>
              </a:ext>
            </a:extLst>
          </p:cNvPr>
          <p:cNvSpPr txBox="1"/>
          <p:nvPr/>
        </p:nvSpPr>
        <p:spPr>
          <a:xfrm>
            <a:off x="283779" y="5927834"/>
            <a:ext cx="3641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Margaret Jemima (Mimi) Rixon 1855</a:t>
            </a:r>
            <a:endParaRPr lang="en-AU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F8B045-9399-4A12-A6EB-6265EDD44C54}"/>
              </a:ext>
            </a:extLst>
          </p:cNvPr>
          <p:cNvSpPr txBox="1"/>
          <p:nvPr/>
        </p:nvSpPr>
        <p:spPr>
          <a:xfrm>
            <a:off x="7437121" y="114744"/>
            <a:ext cx="4645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 – Margaret Jemima b1855</a:t>
            </a:r>
          </a:p>
        </p:txBody>
      </p:sp>
      <p:pic>
        <p:nvPicPr>
          <p:cNvPr id="9" name="Picture 8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2940719F-1CF7-4391-9B60-511145A7ED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696" y="592021"/>
            <a:ext cx="5147601" cy="317493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8AE6364-8D6D-4B19-B4D3-EE01BF688BE3}"/>
              </a:ext>
            </a:extLst>
          </p:cNvPr>
          <p:cNvSpPr txBox="1"/>
          <p:nvPr/>
        </p:nvSpPr>
        <p:spPr>
          <a:xfrm>
            <a:off x="4043696" y="3775924"/>
            <a:ext cx="53918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Norman Donald, Gweneth Tayler, Ian Tayler, Nancy Donald, Betty Sage, Ronald </a:t>
            </a:r>
            <a:r>
              <a:rPr lang="en-AU" dirty="0" err="1"/>
              <a:t>Batly</a:t>
            </a:r>
            <a:r>
              <a:rPr lang="en-AU" dirty="0"/>
              <a:t>.</a:t>
            </a:r>
          </a:p>
        </p:txBody>
      </p:sp>
      <p:pic>
        <p:nvPicPr>
          <p:cNvPr id="12" name="Picture 11" descr="A person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4FBAF062-F257-46C7-A99F-519FAC9D731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21" t="13672" r="19765" b="-2954"/>
          <a:stretch/>
        </p:blipFill>
        <p:spPr>
          <a:xfrm>
            <a:off x="6739598" y="4479648"/>
            <a:ext cx="3198553" cy="237835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4974F0A-3001-4BC0-9ACE-B8B881A73C0A}"/>
              </a:ext>
            </a:extLst>
          </p:cNvPr>
          <p:cNvSpPr txBox="1"/>
          <p:nvPr/>
        </p:nvSpPr>
        <p:spPr>
          <a:xfrm>
            <a:off x="4185585" y="5942813"/>
            <a:ext cx="2554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v-SE" dirty="0"/>
              <a:t>Charles Donald &amp; Marion Henderson 1956</a:t>
            </a:r>
            <a:endParaRPr lang="en-AU" dirty="0"/>
          </a:p>
        </p:txBody>
      </p:sp>
      <p:pic>
        <p:nvPicPr>
          <p:cNvPr id="15" name="Picture 14" descr="A person wearing a black hat&#10;&#10;Description generated with very high confidence">
            <a:extLst>
              <a:ext uri="{FF2B5EF4-FFF2-40B4-BE49-F238E27FC236}">
                <a16:creationId xmlns:a16="http://schemas.microsoft.com/office/drawing/2014/main" id="{A6B44C4C-7853-4062-A6B6-46BFBFFE88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0154" y="707717"/>
            <a:ext cx="2554014" cy="354828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FBD1D54-2F09-48D2-9F02-1035271722A2}"/>
              </a:ext>
            </a:extLst>
          </p:cNvPr>
          <p:cNvSpPr txBox="1"/>
          <p:nvPr/>
        </p:nvSpPr>
        <p:spPr>
          <a:xfrm>
            <a:off x="10411492" y="4323750"/>
            <a:ext cx="1491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Norman Henry Donald b1893</a:t>
            </a:r>
          </a:p>
        </p:txBody>
      </p:sp>
    </p:spTree>
    <p:extLst>
      <p:ext uri="{BB962C8B-B14F-4D97-AF65-F5344CB8AC3E}">
        <p14:creationId xmlns:p14="http://schemas.microsoft.com/office/powerpoint/2010/main" val="1657139427"/>
      </p:ext>
    </p:extLst>
  </p:cSld>
  <p:clrMapOvr>
    <a:masterClrMapping/>
  </p:clrMapOvr>
  <p:transition advClick="0" advTm="10000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C0D6A4-481E-4C05-AE52-04EFBA89CFA8}"/>
              </a:ext>
            </a:extLst>
          </p:cNvPr>
          <p:cNvSpPr txBox="1"/>
          <p:nvPr/>
        </p:nvSpPr>
        <p:spPr>
          <a:xfrm>
            <a:off x="8049298" y="169826"/>
            <a:ext cx="4461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 – Mary Jane b1856</a:t>
            </a:r>
          </a:p>
        </p:txBody>
      </p:sp>
      <p:pic>
        <p:nvPicPr>
          <p:cNvPr id="4" name="Picture 3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F19E06AF-ACD7-42AD-AFE5-E9AE7E10AF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998" y="315310"/>
            <a:ext cx="3462528" cy="5291328"/>
          </a:xfrm>
          <a:prstGeom prst="rect">
            <a:avLst/>
          </a:prstGeom>
        </p:spPr>
      </p:pic>
      <p:pic>
        <p:nvPicPr>
          <p:cNvPr id="6" name="Picture 5" descr="An old photo of a person&#10;&#10;Description generated with very high confidence">
            <a:extLst>
              <a:ext uri="{FF2B5EF4-FFF2-40B4-BE49-F238E27FC236}">
                <a16:creationId xmlns:a16="http://schemas.microsoft.com/office/drawing/2014/main" id="{78B6A401-926D-4304-99BA-74CE202413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1486" y="417468"/>
            <a:ext cx="2546012" cy="394631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4FD452-7AC8-4674-A20F-686CD142F386}"/>
              </a:ext>
            </a:extLst>
          </p:cNvPr>
          <p:cNvSpPr txBox="1"/>
          <p:nvPr/>
        </p:nvSpPr>
        <p:spPr>
          <a:xfrm>
            <a:off x="4281511" y="4477406"/>
            <a:ext cx="26250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Percy Bailey b1893 &amp; sister Sabina Alberta b1883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5E608B-C936-4258-8D46-DD10BB88E77F}"/>
              </a:ext>
            </a:extLst>
          </p:cNvPr>
          <p:cNvSpPr txBox="1"/>
          <p:nvPr/>
        </p:nvSpPr>
        <p:spPr>
          <a:xfrm>
            <a:off x="312998" y="6022428"/>
            <a:ext cx="3234243" cy="378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Mary Jane b.1856</a:t>
            </a:r>
          </a:p>
        </p:txBody>
      </p:sp>
      <p:pic>
        <p:nvPicPr>
          <p:cNvPr id="10" name="Picture 9" descr="A group of people standing next to a horse&#10;&#10;Description generated with very high confidence">
            <a:extLst>
              <a:ext uri="{FF2B5EF4-FFF2-40B4-BE49-F238E27FC236}">
                <a16:creationId xmlns:a16="http://schemas.microsoft.com/office/drawing/2014/main" id="{C81A7D46-09B5-492F-82C1-B71F003D9D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6446" y="784129"/>
            <a:ext cx="4275026" cy="27940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DCAFE8D-0E76-4CDA-A2A8-62E5D01FD523}"/>
              </a:ext>
            </a:extLst>
          </p:cNvPr>
          <p:cNvSpPr txBox="1"/>
          <p:nvPr/>
        </p:nvSpPr>
        <p:spPr>
          <a:xfrm>
            <a:off x="7299434" y="3493020"/>
            <a:ext cx="4461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Leslie, Cecil, Errol Bailey, Sam Packham, NK</a:t>
            </a:r>
          </a:p>
        </p:txBody>
      </p:sp>
      <p:pic>
        <p:nvPicPr>
          <p:cNvPr id="15" name="Picture 14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19556B60-77EC-4C8A-B4DE-A54C5F7E0DD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9" t="3315" r="4235" b="7537"/>
          <a:stretch/>
        </p:blipFill>
        <p:spPr>
          <a:xfrm>
            <a:off x="9192219" y="4067591"/>
            <a:ext cx="1656851" cy="266628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DB206B9-D8B3-41CA-9FC4-7D7B4878C3A2}"/>
              </a:ext>
            </a:extLst>
          </p:cNvPr>
          <p:cNvSpPr txBox="1"/>
          <p:nvPr/>
        </p:nvSpPr>
        <p:spPr>
          <a:xfrm>
            <a:off x="7056070" y="5423393"/>
            <a:ext cx="1986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Betty Patterson &amp; Doug Bailey c1949</a:t>
            </a:r>
          </a:p>
        </p:txBody>
      </p:sp>
    </p:spTree>
    <p:extLst>
      <p:ext uri="{BB962C8B-B14F-4D97-AF65-F5344CB8AC3E}">
        <p14:creationId xmlns:p14="http://schemas.microsoft.com/office/powerpoint/2010/main" val="1355445858"/>
      </p:ext>
    </p:extLst>
  </p:cSld>
  <p:clrMapOvr>
    <a:masterClrMapping/>
  </p:clrMapOvr>
  <p:transition advClick="0" advTm="10000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666AEB96-2189-4DCE-BEA3-2CEBBE9FFC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239" y="236481"/>
            <a:ext cx="4092539" cy="57074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8C6FD6-DB5F-40EA-867D-BD465A53B1EE}"/>
              </a:ext>
            </a:extLst>
          </p:cNvPr>
          <p:cNvSpPr txBox="1"/>
          <p:nvPr/>
        </p:nvSpPr>
        <p:spPr>
          <a:xfrm>
            <a:off x="472965" y="5975189"/>
            <a:ext cx="3767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Leslie Eric Bailey &amp; Ivy </a:t>
            </a:r>
            <a:r>
              <a:rPr lang="en-AU" dirty="0" err="1"/>
              <a:t>Wildesmith</a:t>
            </a:r>
            <a:r>
              <a:rPr lang="en-AU" dirty="0"/>
              <a:t> 1913</a:t>
            </a:r>
          </a:p>
        </p:txBody>
      </p:sp>
      <p:pic>
        <p:nvPicPr>
          <p:cNvPr id="6" name="Picture 5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3389A8E6-C887-462D-901D-A2498FC5E0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577" y="236481"/>
            <a:ext cx="2179248" cy="33580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64BC558-DC7F-42F0-8768-000704EC68EE}"/>
              </a:ext>
            </a:extLst>
          </p:cNvPr>
          <p:cNvSpPr txBox="1"/>
          <p:nvPr/>
        </p:nvSpPr>
        <p:spPr>
          <a:xfrm>
            <a:off x="4446168" y="3680259"/>
            <a:ext cx="2443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Errol John Bailey b1890</a:t>
            </a:r>
          </a:p>
        </p:txBody>
      </p:sp>
      <p:pic>
        <p:nvPicPr>
          <p:cNvPr id="9" name="Picture 8" descr="An old photo of a person&#10;&#10;Description generated with very high confidence">
            <a:extLst>
              <a:ext uri="{FF2B5EF4-FFF2-40B4-BE49-F238E27FC236}">
                <a16:creationId xmlns:a16="http://schemas.microsoft.com/office/drawing/2014/main" id="{A9EA7ECD-C98C-480E-9C4B-436E75B515F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38" t="10818" r="15639" b="17959"/>
          <a:stretch/>
        </p:blipFill>
        <p:spPr>
          <a:xfrm>
            <a:off x="9605124" y="654269"/>
            <a:ext cx="2222938" cy="3238656"/>
          </a:xfrm>
          <a:prstGeom prst="rect">
            <a:avLst/>
          </a:prstGeom>
        </p:spPr>
      </p:pic>
      <p:pic>
        <p:nvPicPr>
          <p:cNvPr id="11" name="Picture 10" descr="A black and white photo of a person&#10;&#10;Description generated with high confidence">
            <a:extLst>
              <a:ext uri="{FF2B5EF4-FFF2-40B4-BE49-F238E27FC236}">
                <a16:creationId xmlns:a16="http://schemas.microsoft.com/office/drawing/2014/main" id="{1E313286-D1CD-4CB8-8FDE-73092249861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7" t="7491" r="2918" b="11700"/>
          <a:stretch/>
        </p:blipFill>
        <p:spPr>
          <a:xfrm>
            <a:off x="9999584" y="4004442"/>
            <a:ext cx="1960180" cy="2617077"/>
          </a:xfrm>
          <a:prstGeom prst="rect">
            <a:avLst/>
          </a:prstGeom>
        </p:spPr>
      </p:pic>
      <p:pic>
        <p:nvPicPr>
          <p:cNvPr id="13" name="Picture 12" descr="A person standing in front of a fence&#10;&#10;Description generated with very high confidence">
            <a:extLst>
              <a:ext uri="{FF2B5EF4-FFF2-40B4-BE49-F238E27FC236}">
                <a16:creationId xmlns:a16="http://schemas.microsoft.com/office/drawing/2014/main" id="{C6FD869E-DC61-496E-A59B-631110339D6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83" t="10639" r="20762" b="10937"/>
          <a:stretch/>
        </p:blipFill>
        <p:spPr>
          <a:xfrm>
            <a:off x="7049145" y="2490953"/>
            <a:ext cx="1514157" cy="413056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2ECB087-46AC-4797-B5FB-75C825973B51}"/>
              </a:ext>
            </a:extLst>
          </p:cNvPr>
          <p:cNvSpPr txBox="1"/>
          <p:nvPr/>
        </p:nvSpPr>
        <p:spPr>
          <a:xfrm>
            <a:off x="7970521" y="173420"/>
            <a:ext cx="3933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 – Mary Jane b1856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5902AC8-09F0-47D3-8E6E-85C5F4C28D4F}"/>
              </a:ext>
            </a:extLst>
          </p:cNvPr>
          <p:cNvSpPr txBox="1"/>
          <p:nvPr/>
        </p:nvSpPr>
        <p:spPr>
          <a:xfrm>
            <a:off x="5055146" y="5409777"/>
            <a:ext cx="2138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Cecil Bailey b1885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138C0A2-F5F9-4B73-B348-72F6FFC71FC9}"/>
              </a:ext>
            </a:extLst>
          </p:cNvPr>
          <p:cNvSpPr txBox="1"/>
          <p:nvPr/>
        </p:nvSpPr>
        <p:spPr>
          <a:xfrm>
            <a:off x="7338176" y="898634"/>
            <a:ext cx="19161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Reg Bailey &amp; Connie Christy, 1925</a:t>
            </a:r>
          </a:p>
          <a:p>
            <a:endParaRPr lang="en-AU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F498E9-A08C-4B74-8DE1-838FC46D1B70}"/>
              </a:ext>
            </a:extLst>
          </p:cNvPr>
          <p:cNvSpPr txBox="1"/>
          <p:nvPr/>
        </p:nvSpPr>
        <p:spPr>
          <a:xfrm>
            <a:off x="8769622" y="4855779"/>
            <a:ext cx="11153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Reg Bailey b1899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672072393"/>
      </p:ext>
    </p:extLst>
  </p:cSld>
  <p:clrMapOvr>
    <a:masterClrMapping/>
  </p:clrMapOvr>
  <p:transition advClick="0" advTm="10000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in front of a house&#10;&#10;Description generated with very high confidence">
            <a:extLst>
              <a:ext uri="{FF2B5EF4-FFF2-40B4-BE49-F238E27FC236}">
                <a16:creationId xmlns:a16="http://schemas.microsoft.com/office/drawing/2014/main" id="{F6A93807-4D61-49DA-8849-83A2F7A0F8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4821" y="4014745"/>
            <a:ext cx="4011168" cy="2395728"/>
          </a:xfrm>
          <a:prstGeom prst="rect">
            <a:avLst/>
          </a:prstGeom>
        </p:spPr>
      </p:pic>
      <p:pic>
        <p:nvPicPr>
          <p:cNvPr id="5" name="Picture 4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D27903AD-D1C7-4833-B170-8F70798233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675" y="795001"/>
            <a:ext cx="3096387" cy="4953762"/>
          </a:xfrm>
          <a:prstGeom prst="rect">
            <a:avLst/>
          </a:prstGeom>
        </p:spPr>
      </p:pic>
      <p:pic>
        <p:nvPicPr>
          <p:cNvPr id="7" name="Picture 6" descr="A vintage photo of a group of people standing in a field&#10;&#10;Description generated with very high confidence">
            <a:extLst>
              <a:ext uri="{FF2B5EF4-FFF2-40B4-BE49-F238E27FC236}">
                <a16:creationId xmlns:a16="http://schemas.microsoft.com/office/drawing/2014/main" id="{E05E1D31-7F9F-4364-A2D1-DC8ACAE54C7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81" t="9518" r="17940" b="19468"/>
          <a:stretch/>
        </p:blipFill>
        <p:spPr>
          <a:xfrm>
            <a:off x="8270335" y="4421281"/>
            <a:ext cx="3408990" cy="2112579"/>
          </a:xfrm>
          <a:prstGeom prst="rect">
            <a:avLst/>
          </a:prstGeom>
        </p:spPr>
      </p:pic>
      <p:pic>
        <p:nvPicPr>
          <p:cNvPr id="9" name="Picture 8" descr="A person wearing an umbrella hat&#10;&#10;Description generated with very high confidence">
            <a:extLst>
              <a:ext uri="{FF2B5EF4-FFF2-40B4-BE49-F238E27FC236}">
                <a16:creationId xmlns:a16="http://schemas.microsoft.com/office/drawing/2014/main" id="{45CFC55C-907E-4115-A019-D23A555FDF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5103" y="1175163"/>
            <a:ext cx="3871369" cy="2305485"/>
          </a:xfrm>
          <a:prstGeom prst="rect">
            <a:avLst/>
          </a:prstGeom>
        </p:spPr>
      </p:pic>
      <p:pic>
        <p:nvPicPr>
          <p:cNvPr id="11" name="Picture 10" descr="A blurry photo of a person&#10;&#10;Description generated with very high confidence">
            <a:extLst>
              <a:ext uri="{FF2B5EF4-FFF2-40B4-BE49-F238E27FC236}">
                <a16:creationId xmlns:a16="http://schemas.microsoft.com/office/drawing/2014/main" id="{E9D50F38-A504-48C4-8A66-ED11A698313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73" t="2691" r="9838" b="8119"/>
          <a:stretch/>
        </p:blipFill>
        <p:spPr>
          <a:xfrm>
            <a:off x="4130615" y="434183"/>
            <a:ext cx="2788224" cy="3200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5393E25-3DE7-44EF-9CDF-2FBE90DC8241}"/>
              </a:ext>
            </a:extLst>
          </p:cNvPr>
          <p:cNvSpPr txBox="1"/>
          <p:nvPr/>
        </p:nvSpPr>
        <p:spPr>
          <a:xfrm>
            <a:off x="8150196" y="202997"/>
            <a:ext cx="3871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 – Benjamin b1858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AC76AB7-0231-416C-82D0-3926D2AA15A9}"/>
              </a:ext>
            </a:extLst>
          </p:cNvPr>
          <p:cNvSpPr txBox="1"/>
          <p:nvPr/>
        </p:nvSpPr>
        <p:spPr>
          <a:xfrm>
            <a:off x="565492" y="5878333"/>
            <a:ext cx="31664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Rixon b1858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46729DA-A6C2-4ECD-87A2-F583215D455C}"/>
              </a:ext>
            </a:extLst>
          </p:cNvPr>
          <p:cNvSpPr txBox="1"/>
          <p:nvPr/>
        </p:nvSpPr>
        <p:spPr>
          <a:xfrm>
            <a:off x="4215883" y="3618266"/>
            <a:ext cx="2885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Eliza Ann Sleep b1868</a:t>
            </a:r>
          </a:p>
          <a:p>
            <a:endParaRPr lang="en-AU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EC2F140-C66D-4A69-9708-D7A326ECD760}"/>
              </a:ext>
            </a:extLst>
          </p:cNvPr>
          <p:cNvSpPr txBox="1"/>
          <p:nvPr/>
        </p:nvSpPr>
        <p:spPr>
          <a:xfrm>
            <a:off x="8227051" y="3634583"/>
            <a:ext cx="3632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Rixon &amp; Eliza Sleep c1948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5C247DE-7F00-4353-ADF6-933E05D709C2}"/>
              </a:ext>
            </a:extLst>
          </p:cNvPr>
          <p:cNvSpPr txBox="1"/>
          <p:nvPr/>
        </p:nvSpPr>
        <p:spPr>
          <a:xfrm>
            <a:off x="8615552" y="6464388"/>
            <a:ext cx="29406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 Rixon and family c1935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DEFF153-0D97-482F-9D9F-3507C0E52088}"/>
              </a:ext>
            </a:extLst>
          </p:cNvPr>
          <p:cNvSpPr txBox="1"/>
          <p:nvPr/>
        </p:nvSpPr>
        <p:spPr>
          <a:xfrm>
            <a:off x="4020442" y="6485521"/>
            <a:ext cx="3845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Rixon family -  Rosevilla, via Kyogle</a:t>
            </a:r>
          </a:p>
        </p:txBody>
      </p:sp>
    </p:spTree>
    <p:extLst>
      <p:ext uri="{BB962C8B-B14F-4D97-AF65-F5344CB8AC3E}">
        <p14:creationId xmlns:p14="http://schemas.microsoft.com/office/powerpoint/2010/main" val="3703493692"/>
      </p:ext>
    </p:extLst>
  </p:cSld>
  <p:clrMapOvr>
    <a:masterClrMapping/>
  </p:clrMapOvr>
  <p:transition advClick="0" advTm="10000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3D6DE91-B8CE-4A6E-8739-D04F99C0B439}"/>
              </a:ext>
            </a:extLst>
          </p:cNvPr>
          <p:cNvSpPr txBox="1"/>
          <p:nvPr/>
        </p:nvSpPr>
        <p:spPr>
          <a:xfrm>
            <a:off x="8257701" y="77178"/>
            <a:ext cx="39342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 – Benjamin b1858</a:t>
            </a:r>
          </a:p>
          <a:p>
            <a:endParaRPr lang="en-AU" dirty="0"/>
          </a:p>
        </p:txBody>
      </p:sp>
      <p:pic>
        <p:nvPicPr>
          <p:cNvPr id="4" name="Picture 3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75446DCB-8FBE-4AA6-BDB5-24AF228A65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29" t="22854" r="4525" b="5056"/>
          <a:stretch/>
        </p:blipFill>
        <p:spPr>
          <a:xfrm>
            <a:off x="430924" y="180748"/>
            <a:ext cx="2276244" cy="3090042"/>
          </a:xfrm>
          <a:prstGeom prst="rect">
            <a:avLst/>
          </a:prstGeom>
        </p:spPr>
      </p:pic>
      <p:pic>
        <p:nvPicPr>
          <p:cNvPr id="6" name="Picture 5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775BD930-80CD-4861-8DED-BA4F53F447E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05" t="13169" r="1408" b="24328"/>
          <a:stretch/>
        </p:blipFill>
        <p:spPr>
          <a:xfrm>
            <a:off x="3093149" y="180748"/>
            <a:ext cx="2585231" cy="2857854"/>
          </a:xfrm>
          <a:prstGeom prst="rect">
            <a:avLst/>
          </a:prstGeom>
        </p:spPr>
      </p:pic>
      <p:pic>
        <p:nvPicPr>
          <p:cNvPr id="8" name="Picture 7" descr="A person standing in front of a house&#10;&#10;Description generated with very high confidence">
            <a:extLst>
              <a:ext uri="{FF2B5EF4-FFF2-40B4-BE49-F238E27FC236}">
                <a16:creationId xmlns:a16="http://schemas.microsoft.com/office/drawing/2014/main" id="{09115197-BA5C-4062-AC1C-B07A15B3144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78" t="3581" r="9886" b="7162"/>
          <a:stretch/>
        </p:blipFill>
        <p:spPr>
          <a:xfrm>
            <a:off x="6096000" y="180748"/>
            <a:ext cx="2161701" cy="3359813"/>
          </a:xfrm>
          <a:prstGeom prst="rect">
            <a:avLst/>
          </a:prstGeom>
        </p:spPr>
      </p:pic>
      <p:pic>
        <p:nvPicPr>
          <p:cNvPr id="10" name="Picture 9" descr="A person standing in front of a mirror posing for the camera&#10;&#10;Description generated with very high confidence">
            <a:extLst>
              <a:ext uri="{FF2B5EF4-FFF2-40B4-BE49-F238E27FC236}">
                <a16:creationId xmlns:a16="http://schemas.microsoft.com/office/drawing/2014/main" id="{BA93C379-4887-4304-8CCC-3C0BA60A3D0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1" r="17709"/>
          <a:stretch/>
        </p:blipFill>
        <p:spPr>
          <a:xfrm>
            <a:off x="10084846" y="3769690"/>
            <a:ext cx="1611100" cy="2708693"/>
          </a:xfrm>
          <a:prstGeom prst="rect">
            <a:avLst/>
          </a:prstGeom>
        </p:spPr>
      </p:pic>
      <p:pic>
        <p:nvPicPr>
          <p:cNvPr id="12" name="Picture 11" descr="A group of baseball players standing on a grass field posing for the camera&#10;&#10;Description generated with very high confidence">
            <a:extLst>
              <a:ext uri="{FF2B5EF4-FFF2-40B4-BE49-F238E27FC236}">
                <a16:creationId xmlns:a16="http://schemas.microsoft.com/office/drawing/2014/main" id="{F9572451-7899-4397-9CBB-53CD4DFA149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74" t="21380" r="7723" b="11264"/>
          <a:stretch/>
        </p:blipFill>
        <p:spPr>
          <a:xfrm>
            <a:off x="272023" y="3587211"/>
            <a:ext cx="3247689" cy="2970854"/>
          </a:xfrm>
          <a:prstGeom prst="rect">
            <a:avLst/>
          </a:prstGeom>
        </p:spPr>
      </p:pic>
      <p:pic>
        <p:nvPicPr>
          <p:cNvPr id="14" name="Picture 13" descr="A vintage photo of a boy&#10;&#10;Description generated with very high confidence">
            <a:extLst>
              <a:ext uri="{FF2B5EF4-FFF2-40B4-BE49-F238E27FC236}">
                <a16:creationId xmlns:a16="http://schemas.microsoft.com/office/drawing/2014/main" id="{A98B58FF-0291-4578-A7A0-410451D3108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4" t="4773" r="6095" b="15646"/>
          <a:stretch/>
        </p:blipFill>
        <p:spPr>
          <a:xfrm>
            <a:off x="10033432" y="832025"/>
            <a:ext cx="1609661" cy="245908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20B5CDC-065A-45C5-9A20-D461360961C0}"/>
              </a:ext>
            </a:extLst>
          </p:cNvPr>
          <p:cNvSpPr txBox="1"/>
          <p:nvPr/>
        </p:nvSpPr>
        <p:spPr>
          <a:xfrm>
            <a:off x="460878" y="3217879"/>
            <a:ext cx="2203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Millie Rixon b1889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B67AF41-EE5E-461F-B581-2EBF0ACC9604}"/>
              </a:ext>
            </a:extLst>
          </p:cNvPr>
          <p:cNvSpPr txBox="1"/>
          <p:nvPr/>
        </p:nvSpPr>
        <p:spPr>
          <a:xfrm>
            <a:off x="3533546" y="3021600"/>
            <a:ext cx="2161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Millie Rixon b1889 &amp; Amy Rixon b1891</a:t>
            </a:r>
          </a:p>
        </p:txBody>
      </p:sp>
      <p:pic>
        <p:nvPicPr>
          <p:cNvPr id="18" name="Picture 17" descr="A person sitting posing for the camera&#10;&#10;Description generated with very high confidence">
            <a:extLst>
              <a:ext uri="{FF2B5EF4-FFF2-40B4-BE49-F238E27FC236}">
                <a16:creationId xmlns:a16="http://schemas.microsoft.com/office/drawing/2014/main" id="{A380F4AB-BF45-423D-B438-E7384B503327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72" b="18749"/>
          <a:stretch/>
        </p:blipFill>
        <p:spPr>
          <a:xfrm>
            <a:off x="5665801" y="3967578"/>
            <a:ext cx="1968184" cy="241383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65F031E-9594-4AD2-B918-530DCF1EC2AB}"/>
              </a:ext>
            </a:extLst>
          </p:cNvPr>
          <p:cNvSpPr txBox="1"/>
          <p:nvPr/>
        </p:nvSpPr>
        <p:spPr>
          <a:xfrm>
            <a:off x="3519712" y="5456629"/>
            <a:ext cx="15197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 to R; Stan, Norman, Allan &amp; Jack Summers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84894AB-CF64-44CE-B2BD-1B329EE634CC}"/>
              </a:ext>
            </a:extLst>
          </p:cNvPr>
          <p:cNvSpPr txBox="1"/>
          <p:nvPr/>
        </p:nvSpPr>
        <p:spPr>
          <a:xfrm>
            <a:off x="4180232" y="4206090"/>
            <a:ext cx="15197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Stan Summers &amp; Lilian Mather, 1945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867FFCD-E810-42F0-B0BD-172471F45C30}"/>
              </a:ext>
            </a:extLst>
          </p:cNvPr>
          <p:cNvSpPr txBox="1"/>
          <p:nvPr/>
        </p:nvSpPr>
        <p:spPr>
          <a:xfrm>
            <a:off x="7933329" y="5456629"/>
            <a:ext cx="19681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John Summers &amp; Leila Graham 1946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AA5DFC8-1688-4BBD-91A9-F4BA3FA5863E}"/>
              </a:ext>
            </a:extLst>
          </p:cNvPr>
          <p:cNvSpPr txBox="1"/>
          <p:nvPr/>
        </p:nvSpPr>
        <p:spPr>
          <a:xfrm>
            <a:off x="9210698" y="3293632"/>
            <a:ext cx="2343645" cy="3760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Jack Summers b1893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A4AD379-E053-4757-BD21-F4B9DA8F32CD}"/>
              </a:ext>
            </a:extLst>
          </p:cNvPr>
          <p:cNvSpPr txBox="1"/>
          <p:nvPr/>
        </p:nvSpPr>
        <p:spPr>
          <a:xfrm>
            <a:off x="8559065" y="1249070"/>
            <a:ext cx="10637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Amy Rixon &amp; Jack Summers 1919</a:t>
            </a:r>
          </a:p>
        </p:txBody>
      </p:sp>
    </p:spTree>
    <p:extLst>
      <p:ext uri="{BB962C8B-B14F-4D97-AF65-F5344CB8AC3E}">
        <p14:creationId xmlns:p14="http://schemas.microsoft.com/office/powerpoint/2010/main" val="785067570"/>
      </p:ext>
    </p:extLst>
  </p:cSld>
  <p:clrMapOvr>
    <a:masterClrMapping/>
  </p:clrMapOvr>
  <p:transition advClick="0" advTm="10000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 old photo of a horse&#10;&#10;Description generated with very high confidence">
            <a:extLst>
              <a:ext uri="{FF2B5EF4-FFF2-40B4-BE49-F238E27FC236}">
                <a16:creationId xmlns:a16="http://schemas.microsoft.com/office/drawing/2014/main" id="{497E0A95-B639-4577-8E9F-20CC399585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872" y="4208418"/>
            <a:ext cx="3881520" cy="2238704"/>
          </a:xfrm>
          <a:prstGeom prst="rect">
            <a:avLst/>
          </a:prstGeom>
        </p:spPr>
      </p:pic>
      <p:pic>
        <p:nvPicPr>
          <p:cNvPr id="5" name="Picture 4" descr="A person wearing a black hat&#10;&#10;Description generated with very high confidence">
            <a:extLst>
              <a:ext uri="{FF2B5EF4-FFF2-40B4-BE49-F238E27FC236}">
                <a16:creationId xmlns:a16="http://schemas.microsoft.com/office/drawing/2014/main" id="{FA26AFD8-70FB-4189-B95C-CA049C1E10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52" t="9359" r="17445" b="21792"/>
          <a:stretch/>
        </p:blipFill>
        <p:spPr>
          <a:xfrm>
            <a:off x="315542" y="289560"/>
            <a:ext cx="2712725" cy="3837712"/>
          </a:xfrm>
          <a:prstGeom prst="rect">
            <a:avLst/>
          </a:prstGeom>
        </p:spPr>
      </p:pic>
      <p:pic>
        <p:nvPicPr>
          <p:cNvPr id="7" name="Picture 6" descr="An old photo of a horse drawn carriage&#10;&#10;Description generated with high confidence">
            <a:extLst>
              <a:ext uri="{FF2B5EF4-FFF2-40B4-BE49-F238E27FC236}">
                <a16:creationId xmlns:a16="http://schemas.microsoft.com/office/drawing/2014/main" id="{76143BAC-80DB-4E43-8ECB-562C991D31E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9" t="1763" r="17944" b="6753"/>
          <a:stretch/>
        </p:blipFill>
        <p:spPr>
          <a:xfrm>
            <a:off x="3338117" y="332931"/>
            <a:ext cx="3756366" cy="2883235"/>
          </a:xfrm>
          <a:prstGeom prst="rect">
            <a:avLst/>
          </a:prstGeom>
        </p:spPr>
      </p:pic>
      <p:pic>
        <p:nvPicPr>
          <p:cNvPr id="11" name="Picture 10" descr="A vintage photo of an old building&#10;&#10;Description generated with high confidence">
            <a:extLst>
              <a:ext uri="{FF2B5EF4-FFF2-40B4-BE49-F238E27FC236}">
                <a16:creationId xmlns:a16="http://schemas.microsoft.com/office/drawing/2014/main" id="{9C24912A-CD3E-4667-BF62-A766C1E968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4483" y="3943643"/>
            <a:ext cx="1910284" cy="2701818"/>
          </a:xfrm>
          <a:prstGeom prst="rect">
            <a:avLst/>
          </a:prstGeom>
        </p:spPr>
      </p:pic>
      <p:pic>
        <p:nvPicPr>
          <p:cNvPr id="13" name="Picture 12" descr="A picture containing ground, outdoor, building, old&#10;&#10;Description generated with very high confidence">
            <a:extLst>
              <a:ext uri="{FF2B5EF4-FFF2-40B4-BE49-F238E27FC236}">
                <a16:creationId xmlns:a16="http://schemas.microsoft.com/office/drawing/2014/main" id="{2C149079-3C03-45D9-8701-F81BB688E8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7935" y="3923903"/>
            <a:ext cx="1605005" cy="2701818"/>
          </a:xfrm>
          <a:prstGeom prst="rect">
            <a:avLst/>
          </a:prstGeom>
        </p:spPr>
      </p:pic>
      <p:pic>
        <p:nvPicPr>
          <p:cNvPr id="15" name="Picture 14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55BAFAEF-E01B-4D5F-9D37-30DB0ABE9A1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22" t="3107" r="6146" b="5932"/>
          <a:stretch/>
        </p:blipFill>
        <p:spPr>
          <a:xfrm>
            <a:off x="9476355" y="2491575"/>
            <a:ext cx="2400103" cy="4089064"/>
          </a:xfrm>
          <a:prstGeom prst="rect">
            <a:avLst/>
          </a:prstGeom>
        </p:spPr>
      </p:pic>
      <p:pic>
        <p:nvPicPr>
          <p:cNvPr id="17" name="Picture 16" descr="A person wearing a costume&#10;&#10;Description generated with high confidence">
            <a:extLst>
              <a:ext uri="{FF2B5EF4-FFF2-40B4-BE49-F238E27FC236}">
                <a16:creationId xmlns:a16="http://schemas.microsoft.com/office/drawing/2014/main" id="{0991C5CA-7EA3-4C64-9FD3-1C47A54F1DB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3433" y="952569"/>
            <a:ext cx="1605004" cy="269739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27F9E26-6851-459A-98F2-19582DD6305D}"/>
              </a:ext>
            </a:extLst>
          </p:cNvPr>
          <p:cNvSpPr txBox="1"/>
          <p:nvPr/>
        </p:nvSpPr>
        <p:spPr>
          <a:xfrm>
            <a:off x="8199120" y="221886"/>
            <a:ext cx="3992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 – Benjamin b1858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617BC68-2D26-427F-B85E-95C983903A85}"/>
              </a:ext>
            </a:extLst>
          </p:cNvPr>
          <p:cNvSpPr txBox="1"/>
          <p:nvPr/>
        </p:nvSpPr>
        <p:spPr>
          <a:xfrm>
            <a:off x="9476355" y="1340069"/>
            <a:ext cx="2400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Bertie George Rixon 1894 - 1918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E883C33-6989-471B-9C7A-8702EA5DCA64}"/>
              </a:ext>
            </a:extLst>
          </p:cNvPr>
          <p:cNvSpPr txBox="1"/>
          <p:nvPr/>
        </p:nvSpPr>
        <p:spPr>
          <a:xfrm>
            <a:off x="3338117" y="3297313"/>
            <a:ext cx="3995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Bert &amp; mates enjoying Cairo.  </a:t>
            </a:r>
          </a:p>
          <a:p>
            <a:r>
              <a:rPr lang="en-AU" dirty="0"/>
              <a:t>Bert’s grave in Abu Tellul &amp; in Jerusalem.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130B728-4C71-4ACB-8C0F-B61FFA2712A8}"/>
              </a:ext>
            </a:extLst>
          </p:cNvPr>
          <p:cNvSpPr txBox="1"/>
          <p:nvPr/>
        </p:nvSpPr>
        <p:spPr>
          <a:xfrm>
            <a:off x="891669" y="6383774"/>
            <a:ext cx="3026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Bert’s horse with Jack Blanch</a:t>
            </a:r>
          </a:p>
        </p:txBody>
      </p:sp>
    </p:spTree>
    <p:extLst>
      <p:ext uri="{BB962C8B-B14F-4D97-AF65-F5344CB8AC3E}">
        <p14:creationId xmlns:p14="http://schemas.microsoft.com/office/powerpoint/2010/main" val="3440707650"/>
      </p:ext>
    </p:extLst>
  </p:cSld>
  <p:clrMapOvr>
    <a:masterClrMapping/>
  </p:clrMapOvr>
  <p:transition advClick="0" advTm="10000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03FDF848-D6DE-49C8-9139-315970B275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01" t="19327" r="-1560" b="9537"/>
          <a:stretch/>
        </p:blipFill>
        <p:spPr>
          <a:xfrm>
            <a:off x="457575" y="840899"/>
            <a:ext cx="2123220" cy="36452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24F5EF-54B7-42D0-A4D3-F726E52A98F1}"/>
              </a:ext>
            </a:extLst>
          </p:cNvPr>
          <p:cNvSpPr txBox="1"/>
          <p:nvPr/>
        </p:nvSpPr>
        <p:spPr>
          <a:xfrm>
            <a:off x="8962595" y="205903"/>
            <a:ext cx="3531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 - Benjamin</a:t>
            </a:r>
          </a:p>
        </p:txBody>
      </p:sp>
      <p:pic>
        <p:nvPicPr>
          <p:cNvPr id="8" name="Picture 7" descr="A person standing in front of 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E963B398-32F3-4E60-8DD9-3B43ED88EB4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30" t="5802" r="15290"/>
          <a:stretch/>
        </p:blipFill>
        <p:spPr>
          <a:xfrm>
            <a:off x="2905706" y="185049"/>
            <a:ext cx="2222939" cy="2940059"/>
          </a:xfrm>
          <a:prstGeom prst="rect">
            <a:avLst/>
          </a:prstGeom>
        </p:spPr>
      </p:pic>
      <p:pic>
        <p:nvPicPr>
          <p:cNvPr id="10" name="Picture 9" descr="Two people standing in front of a wedding dress&#10;&#10;Description generated with very high confidence">
            <a:extLst>
              <a:ext uri="{FF2B5EF4-FFF2-40B4-BE49-F238E27FC236}">
                <a16:creationId xmlns:a16="http://schemas.microsoft.com/office/drawing/2014/main" id="{2CA68880-58E5-4571-A7DE-D2E79863709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68" t="12958" r="11084" b="7003"/>
          <a:stretch/>
        </p:blipFill>
        <p:spPr>
          <a:xfrm>
            <a:off x="10155560" y="1279096"/>
            <a:ext cx="1849232" cy="2677620"/>
          </a:xfrm>
          <a:prstGeom prst="rect">
            <a:avLst/>
          </a:prstGeom>
        </p:spPr>
      </p:pic>
      <p:pic>
        <p:nvPicPr>
          <p:cNvPr id="12" name="Picture 11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3A977F37-C87B-4EC0-A905-EB90FF3C2E9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13" r="16640" b="4003"/>
          <a:stretch/>
        </p:blipFill>
        <p:spPr>
          <a:xfrm>
            <a:off x="143111" y="4580495"/>
            <a:ext cx="2437684" cy="1667825"/>
          </a:xfrm>
          <a:prstGeom prst="rect">
            <a:avLst/>
          </a:prstGeom>
        </p:spPr>
      </p:pic>
      <p:pic>
        <p:nvPicPr>
          <p:cNvPr id="14" name="Picture 13" descr="A person wearing a suit and tie smiling at the camera&#10;&#10;Description generated with very high confidence">
            <a:extLst>
              <a:ext uri="{FF2B5EF4-FFF2-40B4-BE49-F238E27FC236}">
                <a16:creationId xmlns:a16="http://schemas.microsoft.com/office/drawing/2014/main" id="{E58B327D-39BB-4F05-BA9C-B2EB88817B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5583" y="4378078"/>
            <a:ext cx="1645457" cy="2327077"/>
          </a:xfrm>
          <a:prstGeom prst="rect">
            <a:avLst/>
          </a:prstGeom>
        </p:spPr>
      </p:pic>
      <p:pic>
        <p:nvPicPr>
          <p:cNvPr id="16" name="Picture 15" descr="A person and person cutting a wedding cake&#10;&#10;Description generated with high confidence">
            <a:extLst>
              <a:ext uri="{FF2B5EF4-FFF2-40B4-BE49-F238E27FC236}">
                <a16:creationId xmlns:a16="http://schemas.microsoft.com/office/drawing/2014/main" id="{322228B2-B2A9-459E-ABD6-D0E6D62DF6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5897" y="3305320"/>
            <a:ext cx="2116708" cy="2787180"/>
          </a:xfrm>
          <a:prstGeom prst="rect">
            <a:avLst/>
          </a:prstGeom>
        </p:spPr>
      </p:pic>
      <p:pic>
        <p:nvPicPr>
          <p:cNvPr id="18" name="Picture 17" descr="A person wearing a hat and glasses&#10;&#10;Description generated with very high confidence">
            <a:extLst>
              <a:ext uri="{FF2B5EF4-FFF2-40B4-BE49-F238E27FC236}">
                <a16:creationId xmlns:a16="http://schemas.microsoft.com/office/drawing/2014/main" id="{4D2EFC7B-6A59-4069-8415-5BF7CC2E5D4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8660" y="4387604"/>
            <a:ext cx="1716900" cy="2327078"/>
          </a:xfrm>
          <a:prstGeom prst="rect">
            <a:avLst/>
          </a:prstGeom>
        </p:spPr>
      </p:pic>
      <p:pic>
        <p:nvPicPr>
          <p:cNvPr id="20" name="Picture 19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3BA62DFB-23CA-4A28-8D43-139C65DF9D24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7" t="4934" r="9359" b="32060"/>
          <a:stretch/>
        </p:blipFill>
        <p:spPr>
          <a:xfrm>
            <a:off x="4992681" y="4840974"/>
            <a:ext cx="3335561" cy="1658861"/>
          </a:xfrm>
          <a:prstGeom prst="rect">
            <a:avLst/>
          </a:prstGeom>
        </p:spPr>
      </p:pic>
      <p:pic>
        <p:nvPicPr>
          <p:cNvPr id="22" name="Picture 21" descr="A person standing next to a road&#10;&#10;Description generated with very high confidence">
            <a:extLst>
              <a:ext uri="{FF2B5EF4-FFF2-40B4-BE49-F238E27FC236}">
                <a16:creationId xmlns:a16="http://schemas.microsoft.com/office/drawing/2014/main" id="{632E1BD9-A7F3-4660-84B0-B9437F5377E0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3" b="9834"/>
          <a:stretch/>
        </p:blipFill>
        <p:spPr>
          <a:xfrm>
            <a:off x="5490129" y="359669"/>
            <a:ext cx="2387909" cy="399048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841E1CE-193C-426E-B0BB-38F3F3CD423C}"/>
              </a:ext>
            </a:extLst>
          </p:cNvPr>
          <p:cNvSpPr txBox="1"/>
          <p:nvPr/>
        </p:nvSpPr>
        <p:spPr>
          <a:xfrm>
            <a:off x="8037979" y="840899"/>
            <a:ext cx="1849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Sid Rixon b 1896 &amp; family at Appin</a:t>
            </a:r>
          </a:p>
          <a:p>
            <a:endParaRPr lang="en-AU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ED8A7CD-4F04-45C7-B4A6-9D58E1B98E9B}"/>
              </a:ext>
            </a:extLst>
          </p:cNvPr>
          <p:cNvSpPr txBox="1"/>
          <p:nvPr/>
        </p:nvSpPr>
        <p:spPr>
          <a:xfrm>
            <a:off x="8328242" y="2340367"/>
            <a:ext cx="1716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Shirley &amp; Britton 1961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1468E14-2C68-4BE5-9420-74D373DC685E}"/>
              </a:ext>
            </a:extLst>
          </p:cNvPr>
          <p:cNvSpPr txBox="1"/>
          <p:nvPr/>
        </p:nvSpPr>
        <p:spPr>
          <a:xfrm>
            <a:off x="8328242" y="3964780"/>
            <a:ext cx="3757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Mervyn b1936   Graham [Kelly] b1940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526C881-226C-422A-8776-5DFC612C29D0}"/>
              </a:ext>
            </a:extLst>
          </p:cNvPr>
          <p:cNvSpPr txBox="1"/>
          <p:nvPr/>
        </p:nvSpPr>
        <p:spPr>
          <a:xfrm>
            <a:off x="5012852" y="4450593"/>
            <a:ext cx="33355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600" dirty="0"/>
              <a:t>Britton, Debbie, Shirley, Nola &amp; Kirsty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5C767B6-5844-486D-96CA-2AE276EA9C50}"/>
              </a:ext>
            </a:extLst>
          </p:cNvPr>
          <p:cNvSpPr txBox="1"/>
          <p:nvPr/>
        </p:nvSpPr>
        <p:spPr>
          <a:xfrm>
            <a:off x="2899132" y="6092500"/>
            <a:ext cx="19302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Nola &amp; Freddie Douglas 1956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6913EE8-CA29-49DC-A022-B797D944AD7A}"/>
              </a:ext>
            </a:extLst>
          </p:cNvPr>
          <p:cNvSpPr txBox="1"/>
          <p:nvPr/>
        </p:nvSpPr>
        <p:spPr>
          <a:xfrm>
            <a:off x="239789" y="205903"/>
            <a:ext cx="26732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Sid Rixon &amp; Minnie Spearing – 1932 &amp; 1982</a:t>
            </a:r>
          </a:p>
          <a:p>
            <a:endParaRPr lang="en-AU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8A520CE-0086-41F2-8630-F636FE5C45FC}"/>
              </a:ext>
            </a:extLst>
          </p:cNvPr>
          <p:cNvSpPr txBox="1"/>
          <p:nvPr/>
        </p:nvSpPr>
        <p:spPr>
          <a:xfrm>
            <a:off x="143111" y="6262923"/>
            <a:ext cx="23410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Freddie, Nola, Glenn &amp; Peter Douglas</a:t>
            </a:r>
          </a:p>
        </p:txBody>
      </p:sp>
    </p:spTree>
    <p:extLst>
      <p:ext uri="{BB962C8B-B14F-4D97-AF65-F5344CB8AC3E}">
        <p14:creationId xmlns:p14="http://schemas.microsoft.com/office/powerpoint/2010/main" val="2557152007"/>
      </p:ext>
    </p:extLst>
  </p:cSld>
  <p:clrMapOvr>
    <a:masterClrMapping/>
  </p:clrMapOvr>
  <p:transition advClick="0" advTm="10000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FA6461-4DF8-43E5-963C-88B989F11D3B}"/>
              </a:ext>
            </a:extLst>
          </p:cNvPr>
          <p:cNvSpPr txBox="1"/>
          <p:nvPr/>
        </p:nvSpPr>
        <p:spPr>
          <a:xfrm>
            <a:off x="8091616" y="236483"/>
            <a:ext cx="38428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 – Benjamin b1858</a:t>
            </a:r>
          </a:p>
          <a:p>
            <a:endParaRPr lang="en-AU" dirty="0"/>
          </a:p>
        </p:txBody>
      </p:sp>
      <p:pic>
        <p:nvPicPr>
          <p:cNvPr id="4" name="Picture 3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F011852F-6B58-444D-8935-E1CF863051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964" y="236482"/>
            <a:ext cx="3919912" cy="6043803"/>
          </a:xfrm>
          <a:prstGeom prst="rect">
            <a:avLst/>
          </a:prstGeom>
        </p:spPr>
      </p:pic>
      <p:pic>
        <p:nvPicPr>
          <p:cNvPr id="6" name="Picture 5" descr="A black and white photo of 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B2C2B90F-29DD-4549-9A5F-47587C2586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0011" y="2364827"/>
            <a:ext cx="3208798" cy="4256690"/>
          </a:xfrm>
          <a:prstGeom prst="rect">
            <a:avLst/>
          </a:prstGeom>
        </p:spPr>
      </p:pic>
      <p:pic>
        <p:nvPicPr>
          <p:cNvPr id="8" name="Picture 7" descr="A person and person posing for a photo&#10;&#10;Description generated with very high confidence">
            <a:extLst>
              <a:ext uri="{FF2B5EF4-FFF2-40B4-BE49-F238E27FC236}">
                <a16:creationId xmlns:a16="http://schemas.microsoft.com/office/drawing/2014/main" id="{4F1A395A-5FF3-470C-A8FF-D6F5DB3A29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2819" y="770715"/>
            <a:ext cx="3208797" cy="49753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A698417-C280-4AAB-A298-45FC6077E25B}"/>
              </a:ext>
            </a:extLst>
          </p:cNvPr>
          <p:cNvSpPr txBox="1"/>
          <p:nvPr/>
        </p:nvSpPr>
        <p:spPr>
          <a:xfrm>
            <a:off x="4882819" y="5783055"/>
            <a:ext cx="28633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Vic Rixon &amp; Jessie Golding 1936 &amp; 1960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6E401C-2689-45DF-B4B1-DB084250B792}"/>
              </a:ext>
            </a:extLst>
          </p:cNvPr>
          <p:cNvSpPr txBox="1"/>
          <p:nvPr/>
        </p:nvSpPr>
        <p:spPr>
          <a:xfrm>
            <a:off x="8686800" y="1198179"/>
            <a:ext cx="28220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Rixon Family c1950</a:t>
            </a:r>
          </a:p>
          <a:p>
            <a:r>
              <a:rPr lang="en-AU" dirty="0"/>
              <a:t>James b1937, Bill b1941, Anne b1939, Faye b1945 &amp; Joye b1948</a:t>
            </a:r>
          </a:p>
        </p:txBody>
      </p:sp>
    </p:spTree>
    <p:extLst>
      <p:ext uri="{BB962C8B-B14F-4D97-AF65-F5344CB8AC3E}">
        <p14:creationId xmlns:p14="http://schemas.microsoft.com/office/powerpoint/2010/main" val="3339522926"/>
      </p:ext>
    </p:extLst>
  </p:cSld>
  <p:clrMapOvr>
    <a:masterClrMapping/>
  </p:clrMapOvr>
  <p:transition advClick="0" advTm="10000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 old photo of a person&#10;&#10;Description generated with very high confidence">
            <a:extLst>
              <a:ext uri="{FF2B5EF4-FFF2-40B4-BE49-F238E27FC236}">
                <a16:creationId xmlns:a16="http://schemas.microsoft.com/office/drawing/2014/main" id="{AE7E08B7-1159-4A1E-A4DA-C472D00B02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68" t="2412" r="4655" b="5631"/>
          <a:stretch/>
        </p:blipFill>
        <p:spPr>
          <a:xfrm>
            <a:off x="296181" y="316941"/>
            <a:ext cx="3405350" cy="5840176"/>
          </a:xfrm>
          <a:prstGeom prst="rect">
            <a:avLst/>
          </a:prstGeom>
        </p:spPr>
      </p:pic>
      <p:pic>
        <p:nvPicPr>
          <p:cNvPr id="5" name="Picture 4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A135E73C-5978-41BF-8611-8D709A475A3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32"/>
          <a:stretch/>
        </p:blipFill>
        <p:spPr>
          <a:xfrm>
            <a:off x="8070262" y="4382814"/>
            <a:ext cx="3909848" cy="2111042"/>
          </a:xfrm>
          <a:prstGeom prst="rect">
            <a:avLst/>
          </a:prstGeom>
        </p:spPr>
      </p:pic>
      <p:pic>
        <p:nvPicPr>
          <p:cNvPr id="7" name="Picture 6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7A2091A0-1FC8-48E3-85D6-201DC8173AF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1" t="3103" r="5047" b="30000"/>
          <a:stretch/>
        </p:blipFill>
        <p:spPr>
          <a:xfrm>
            <a:off x="6756682" y="1135117"/>
            <a:ext cx="2515332" cy="2506718"/>
          </a:xfrm>
          <a:prstGeom prst="rect">
            <a:avLst/>
          </a:prstGeom>
        </p:spPr>
      </p:pic>
      <p:pic>
        <p:nvPicPr>
          <p:cNvPr id="9" name="Picture 8" descr="A person and person posing for a photo&#10;&#10;Description generated with very high confidence">
            <a:extLst>
              <a:ext uri="{FF2B5EF4-FFF2-40B4-BE49-F238E27FC236}">
                <a16:creationId xmlns:a16="http://schemas.microsoft.com/office/drawing/2014/main" id="{242FE6A9-6D1B-44C6-BA3A-D8CDEFECF28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41" t="684" r="9759" b="8220"/>
          <a:stretch/>
        </p:blipFill>
        <p:spPr>
          <a:xfrm>
            <a:off x="4020419" y="748861"/>
            <a:ext cx="2515333" cy="2096815"/>
          </a:xfrm>
          <a:prstGeom prst="rect">
            <a:avLst/>
          </a:prstGeom>
        </p:spPr>
      </p:pic>
      <p:pic>
        <p:nvPicPr>
          <p:cNvPr id="11" name="Picture 10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6FC943F6-393F-4BFD-8DFB-82774BA5F32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710" y="3278627"/>
            <a:ext cx="2515333" cy="3230394"/>
          </a:xfrm>
          <a:prstGeom prst="rect">
            <a:avLst/>
          </a:prstGeom>
        </p:spPr>
      </p:pic>
      <p:pic>
        <p:nvPicPr>
          <p:cNvPr id="13" name="Picture 12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03B3F842-2991-4027-A935-C3CCC6308B9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80" y="1324304"/>
            <a:ext cx="1927335" cy="256977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F766E1A-D547-49D7-901F-09F7CB24BCE9}"/>
              </a:ext>
            </a:extLst>
          </p:cNvPr>
          <p:cNvSpPr txBox="1"/>
          <p:nvPr/>
        </p:nvSpPr>
        <p:spPr>
          <a:xfrm>
            <a:off x="8070262" y="158708"/>
            <a:ext cx="3909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 – Benjamin b1858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B96ACB1-C415-4112-BD45-D6B8A48C8FE8}"/>
              </a:ext>
            </a:extLst>
          </p:cNvPr>
          <p:cNvSpPr txBox="1"/>
          <p:nvPr/>
        </p:nvSpPr>
        <p:spPr>
          <a:xfrm>
            <a:off x="3701532" y="316941"/>
            <a:ext cx="4049843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Selby Rixon b1904 Leila Spearing b1913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6C16F0C-F8BB-472B-841D-A6F8C5526D7E}"/>
              </a:ext>
            </a:extLst>
          </p:cNvPr>
          <p:cNvSpPr txBox="1"/>
          <p:nvPr/>
        </p:nvSpPr>
        <p:spPr>
          <a:xfrm>
            <a:off x="455517" y="6356393"/>
            <a:ext cx="2807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Selby &amp; Leila 1939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D29C87-5CE1-437E-99DB-76E62A219EAC}"/>
              </a:ext>
            </a:extLst>
          </p:cNvPr>
          <p:cNvSpPr txBox="1"/>
          <p:nvPr/>
        </p:nvSpPr>
        <p:spPr>
          <a:xfrm>
            <a:off x="3872118" y="2908263"/>
            <a:ext cx="28845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400" dirty="0"/>
              <a:t>Malcolm Rixon &amp; </a:t>
            </a:r>
            <a:r>
              <a:rPr lang="en-AU" sz="1400" dirty="0" err="1"/>
              <a:t>Neelia</a:t>
            </a:r>
            <a:r>
              <a:rPr lang="en-AU" sz="1400" dirty="0"/>
              <a:t> Clarke1973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0250859-A969-4EAC-9ECA-03544D37C622}"/>
              </a:ext>
            </a:extLst>
          </p:cNvPr>
          <p:cNvSpPr txBox="1"/>
          <p:nvPr/>
        </p:nvSpPr>
        <p:spPr>
          <a:xfrm>
            <a:off x="6707333" y="3694914"/>
            <a:ext cx="273621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600" dirty="0"/>
              <a:t>Beryl Rixon, Neal McCormack, Adrian, Leah &amp; Gavin</a:t>
            </a:r>
          </a:p>
          <a:p>
            <a:endParaRPr lang="en-AU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0E614DA-E685-44F7-A49B-5B462873F720}"/>
              </a:ext>
            </a:extLst>
          </p:cNvPr>
          <p:cNvSpPr txBox="1"/>
          <p:nvPr/>
        </p:nvSpPr>
        <p:spPr>
          <a:xfrm>
            <a:off x="6615869" y="5184274"/>
            <a:ext cx="11125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600" dirty="0"/>
              <a:t>Pam Rixon &amp; Doug Campbell 1968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E6B468D-1E38-425D-9CE2-35DC908C89A6}"/>
              </a:ext>
            </a:extLst>
          </p:cNvPr>
          <p:cNvSpPr txBox="1"/>
          <p:nvPr/>
        </p:nvSpPr>
        <p:spPr>
          <a:xfrm>
            <a:off x="9535066" y="3948790"/>
            <a:ext cx="2445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Tanya &amp; Jason Campbell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8E1D2D0-61DD-4B12-BC8A-DBB52E5301AD}"/>
              </a:ext>
            </a:extLst>
          </p:cNvPr>
          <p:cNvSpPr txBox="1"/>
          <p:nvPr/>
        </p:nvSpPr>
        <p:spPr>
          <a:xfrm>
            <a:off x="8536501" y="6426369"/>
            <a:ext cx="3443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Selby Rixon Family on holidays</a:t>
            </a:r>
          </a:p>
        </p:txBody>
      </p:sp>
    </p:spTree>
    <p:extLst>
      <p:ext uri="{BB962C8B-B14F-4D97-AF65-F5344CB8AC3E}">
        <p14:creationId xmlns:p14="http://schemas.microsoft.com/office/powerpoint/2010/main" val="1165257554"/>
      </p:ext>
    </p:extLst>
  </p:cSld>
  <p:clrMapOvr>
    <a:masterClrMapping/>
  </p:clrMapOvr>
  <p:transition advClick="0" advTm="10000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2C1C59-15EC-48D4-80AE-C34E5A470FB2}"/>
              </a:ext>
            </a:extLst>
          </p:cNvPr>
          <p:cNvSpPr txBox="1"/>
          <p:nvPr/>
        </p:nvSpPr>
        <p:spPr>
          <a:xfrm>
            <a:off x="7117080" y="114879"/>
            <a:ext cx="48804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 JAMIN– Henry J – Sabina b1860 &amp; Lucy b1963</a:t>
            </a:r>
          </a:p>
        </p:txBody>
      </p:sp>
      <p:pic>
        <p:nvPicPr>
          <p:cNvPr id="4" name="Picture 3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F044C0DB-A359-48EF-9F31-F4FE94D544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364" y="438043"/>
            <a:ext cx="4321021" cy="2948278"/>
          </a:xfrm>
          <a:prstGeom prst="rect">
            <a:avLst/>
          </a:prstGeom>
        </p:spPr>
      </p:pic>
      <p:pic>
        <p:nvPicPr>
          <p:cNvPr id="6" name="Picture 5" descr="A picture containing photo, metalware, hat&#10;&#10;Description generated with high confidence">
            <a:extLst>
              <a:ext uri="{FF2B5EF4-FFF2-40B4-BE49-F238E27FC236}">
                <a16:creationId xmlns:a16="http://schemas.microsoft.com/office/drawing/2014/main" id="{E5017667-F073-485A-950D-4264995A74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875" y="3871605"/>
            <a:ext cx="1885950" cy="25336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A70ECFD-FF3D-42AC-913A-2DAD469624A1}"/>
              </a:ext>
            </a:extLst>
          </p:cNvPr>
          <p:cNvSpPr txBox="1"/>
          <p:nvPr/>
        </p:nvSpPr>
        <p:spPr>
          <a:xfrm>
            <a:off x="3703312" y="5033597"/>
            <a:ext cx="2081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Frederick James Sleep b1888</a:t>
            </a:r>
          </a:p>
          <a:p>
            <a:endParaRPr lang="en-AU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9ACF83-245D-427A-A00D-C0B199071E91}"/>
              </a:ext>
            </a:extLst>
          </p:cNvPr>
          <p:cNvSpPr txBox="1"/>
          <p:nvPr/>
        </p:nvSpPr>
        <p:spPr>
          <a:xfrm>
            <a:off x="581025" y="3373403"/>
            <a:ext cx="3736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Frederick b1888 &amp; Oliver Sleep b1889</a:t>
            </a:r>
          </a:p>
        </p:txBody>
      </p:sp>
      <p:pic>
        <p:nvPicPr>
          <p:cNvPr id="10" name="Picture 9" descr="A vintage photo of a person&#10;&#10;Description generated with high confidence">
            <a:extLst>
              <a:ext uri="{FF2B5EF4-FFF2-40B4-BE49-F238E27FC236}">
                <a16:creationId xmlns:a16="http://schemas.microsoft.com/office/drawing/2014/main" id="{4AE2600B-7F63-4DF4-8ED5-F3C8E4A37C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7335" y="905458"/>
            <a:ext cx="3850083" cy="505146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88DF5B4-DE29-4E3C-85BD-C2BECDB85842}"/>
              </a:ext>
            </a:extLst>
          </p:cNvPr>
          <p:cNvSpPr txBox="1"/>
          <p:nvPr/>
        </p:nvSpPr>
        <p:spPr>
          <a:xfrm>
            <a:off x="7350615" y="6101177"/>
            <a:ext cx="38500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Lucy Rixon &amp; Hamilton Thorburn 1902</a:t>
            </a:r>
          </a:p>
        </p:txBody>
      </p:sp>
    </p:spTree>
    <p:extLst>
      <p:ext uri="{BB962C8B-B14F-4D97-AF65-F5344CB8AC3E}">
        <p14:creationId xmlns:p14="http://schemas.microsoft.com/office/powerpoint/2010/main" val="3617324305"/>
      </p:ext>
    </p:extLst>
  </p:cSld>
  <p:clrMapOvr>
    <a:masterClrMapping/>
  </p:clrMapOvr>
  <p:transition advClick="0" advTm="10000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nature&#10;&#10;Description generated with high confidence">
            <a:extLst>
              <a:ext uri="{FF2B5EF4-FFF2-40B4-BE49-F238E27FC236}">
                <a16:creationId xmlns:a16="http://schemas.microsoft.com/office/drawing/2014/main" id="{15C70827-FE53-40D8-AC08-77AC10B898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747" y="271481"/>
            <a:ext cx="3787872" cy="5672291"/>
          </a:xfrm>
          <a:prstGeom prst="rect">
            <a:avLst/>
          </a:prstGeom>
        </p:spPr>
      </p:pic>
      <p:pic>
        <p:nvPicPr>
          <p:cNvPr id="5" name="Picture 4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6A34B3D4-85A7-402B-B243-E1F2B69579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99" t="11303" r="3073" b="22493"/>
          <a:stretch/>
        </p:blipFill>
        <p:spPr>
          <a:xfrm>
            <a:off x="4310493" y="380691"/>
            <a:ext cx="2510259" cy="2784678"/>
          </a:xfrm>
          <a:prstGeom prst="rect">
            <a:avLst/>
          </a:prstGeom>
        </p:spPr>
      </p:pic>
      <p:pic>
        <p:nvPicPr>
          <p:cNvPr id="7" name="Picture 6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C92A3F2F-4EA8-4A61-A9B9-5864AE182A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832" y="823655"/>
            <a:ext cx="2013714" cy="25600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9C2FE70-7188-48CE-B179-FCB5E5AB3EDC}"/>
              </a:ext>
            </a:extLst>
          </p:cNvPr>
          <p:cNvSpPr txBox="1"/>
          <p:nvPr/>
        </p:nvSpPr>
        <p:spPr>
          <a:xfrm>
            <a:off x="7174669" y="3466068"/>
            <a:ext cx="2371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Vivian Thwaite b1893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39B64C-EE0D-4259-A239-35C404A9B82E}"/>
              </a:ext>
            </a:extLst>
          </p:cNvPr>
          <p:cNvSpPr txBox="1"/>
          <p:nvPr/>
        </p:nvSpPr>
        <p:spPr>
          <a:xfrm>
            <a:off x="7787640" y="222260"/>
            <a:ext cx="4210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 – Eleanor Julia b1865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2079D4-BAF2-47E8-9871-18DB921290F5}"/>
              </a:ext>
            </a:extLst>
          </p:cNvPr>
          <p:cNvSpPr txBox="1"/>
          <p:nvPr/>
        </p:nvSpPr>
        <p:spPr>
          <a:xfrm>
            <a:off x="620147" y="5943773"/>
            <a:ext cx="27694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Eleanor Julia Rixon b1865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356A29-98A5-4ABD-9EDB-3A91653DEEE1}"/>
              </a:ext>
            </a:extLst>
          </p:cNvPr>
          <p:cNvSpPr txBox="1"/>
          <p:nvPr/>
        </p:nvSpPr>
        <p:spPr>
          <a:xfrm>
            <a:off x="4108767" y="3166350"/>
            <a:ext cx="2871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Eleanor &amp; Oswald Thwaite</a:t>
            </a:r>
          </a:p>
        </p:txBody>
      </p:sp>
      <p:pic>
        <p:nvPicPr>
          <p:cNvPr id="13" name="Picture 12" descr="A person wearing a suit and tie looking at the camera&#10;&#10;Description generated with very high confidence">
            <a:extLst>
              <a:ext uri="{FF2B5EF4-FFF2-40B4-BE49-F238E27FC236}">
                <a16:creationId xmlns:a16="http://schemas.microsoft.com/office/drawing/2014/main" id="{6AC61D98-9F6F-4801-BEA9-F6E80CF1C9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5841" y="1209961"/>
            <a:ext cx="1856954" cy="256002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73483B9-CB2D-4F2A-AF97-62B2A7C0C080}"/>
              </a:ext>
            </a:extLst>
          </p:cNvPr>
          <p:cNvSpPr txBox="1"/>
          <p:nvPr/>
        </p:nvSpPr>
        <p:spPr>
          <a:xfrm>
            <a:off x="10081743" y="3804811"/>
            <a:ext cx="1797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Oliver b1894</a:t>
            </a:r>
          </a:p>
        </p:txBody>
      </p:sp>
      <p:pic>
        <p:nvPicPr>
          <p:cNvPr id="16" name="Picture 15" descr="A close up of a person&#10;&#10;Description generated with very high confidence">
            <a:extLst>
              <a:ext uri="{FF2B5EF4-FFF2-40B4-BE49-F238E27FC236}">
                <a16:creationId xmlns:a16="http://schemas.microsoft.com/office/drawing/2014/main" id="{F10BF82F-313F-4784-930E-C76CCC89621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7852" y="3989477"/>
            <a:ext cx="1861036" cy="232231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A18897B-E6D4-469E-B791-90E9332D7A2E}"/>
              </a:ext>
            </a:extLst>
          </p:cNvPr>
          <p:cNvSpPr txBox="1"/>
          <p:nvPr/>
        </p:nvSpPr>
        <p:spPr>
          <a:xfrm>
            <a:off x="4777980" y="6272756"/>
            <a:ext cx="1861036" cy="3804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Jessie b1985</a:t>
            </a:r>
          </a:p>
        </p:txBody>
      </p:sp>
      <p:pic>
        <p:nvPicPr>
          <p:cNvPr id="19" name="Picture 18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FDEFCAE9-0E59-4798-8952-0C5B8602535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53" t="14372" r="8897" b="23938"/>
          <a:stretch/>
        </p:blipFill>
        <p:spPr>
          <a:xfrm>
            <a:off x="7444151" y="3909327"/>
            <a:ext cx="1832457" cy="238085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154938F-575D-46B2-95EE-C83484FF7407}"/>
              </a:ext>
            </a:extLst>
          </p:cNvPr>
          <p:cNvSpPr txBox="1"/>
          <p:nvPr/>
        </p:nvSpPr>
        <p:spPr>
          <a:xfrm>
            <a:off x="7443089" y="6289917"/>
            <a:ext cx="1832457" cy="3804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b1898</a:t>
            </a:r>
          </a:p>
        </p:txBody>
      </p:sp>
      <p:pic>
        <p:nvPicPr>
          <p:cNvPr id="22" name="Picture 21" descr="A person looking at the camera&#10;&#10;Description generated with very high confidence">
            <a:extLst>
              <a:ext uri="{FF2B5EF4-FFF2-40B4-BE49-F238E27FC236}">
                <a16:creationId xmlns:a16="http://schemas.microsoft.com/office/drawing/2014/main" id="{F1BAFAB8-21CC-4D8C-AC05-B51EA0E3AE9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7561" y="4308660"/>
            <a:ext cx="1504950" cy="192405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18E8CF4B-8618-4637-96E2-9AAEBEDAA882}"/>
              </a:ext>
            </a:extLst>
          </p:cNvPr>
          <p:cNvSpPr txBox="1"/>
          <p:nvPr/>
        </p:nvSpPr>
        <p:spPr>
          <a:xfrm>
            <a:off x="10015841" y="6289917"/>
            <a:ext cx="1958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Arthur b1900</a:t>
            </a:r>
          </a:p>
        </p:txBody>
      </p:sp>
    </p:spTree>
    <p:extLst>
      <p:ext uri="{BB962C8B-B14F-4D97-AF65-F5344CB8AC3E}">
        <p14:creationId xmlns:p14="http://schemas.microsoft.com/office/powerpoint/2010/main" val="3625641734"/>
      </p:ext>
    </p:extLst>
  </p:cSld>
  <p:clrMapOvr>
    <a:masterClrMapping/>
  </p:clrMapOvr>
  <p:transition advClick="0" advTm="10000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3B3FD8-6DA6-4289-A6A6-B7AF991B27B8}"/>
              </a:ext>
            </a:extLst>
          </p:cNvPr>
          <p:cNvSpPr txBox="1"/>
          <p:nvPr/>
        </p:nvSpPr>
        <p:spPr>
          <a:xfrm>
            <a:off x="8416547" y="193523"/>
            <a:ext cx="3556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 – Emily b1869</a:t>
            </a:r>
          </a:p>
        </p:txBody>
      </p:sp>
      <p:pic>
        <p:nvPicPr>
          <p:cNvPr id="4" name="Picture 3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6A053EC0-BAAE-4C2A-A8A1-0F53CF037E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95" t="20783" b="9963"/>
          <a:stretch/>
        </p:blipFill>
        <p:spPr>
          <a:xfrm>
            <a:off x="218530" y="194441"/>
            <a:ext cx="3568695" cy="4855780"/>
          </a:xfrm>
          <a:prstGeom prst="rect">
            <a:avLst/>
          </a:prstGeom>
        </p:spPr>
      </p:pic>
      <p:pic>
        <p:nvPicPr>
          <p:cNvPr id="6" name="Picture 5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D3335018-5143-4032-A35F-9D06092656D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53" t="1509" r="16737" b="27896"/>
          <a:stretch/>
        </p:blipFill>
        <p:spPr>
          <a:xfrm>
            <a:off x="4542018" y="3865180"/>
            <a:ext cx="2917654" cy="2798379"/>
          </a:xfrm>
          <a:prstGeom prst="rect">
            <a:avLst/>
          </a:prstGeom>
        </p:spPr>
      </p:pic>
      <p:pic>
        <p:nvPicPr>
          <p:cNvPr id="8" name="Picture 7" descr="A person riding a horse drawn carriage&#10;&#10;Description generated with very high confidence">
            <a:extLst>
              <a:ext uri="{FF2B5EF4-FFF2-40B4-BE49-F238E27FC236}">
                <a16:creationId xmlns:a16="http://schemas.microsoft.com/office/drawing/2014/main" id="{0396224B-30F2-42DD-9C6C-77132AEC3C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007" y="252248"/>
            <a:ext cx="1971675" cy="2895600"/>
          </a:xfrm>
          <a:prstGeom prst="rect">
            <a:avLst/>
          </a:prstGeom>
        </p:spPr>
      </p:pic>
      <p:pic>
        <p:nvPicPr>
          <p:cNvPr id="10" name="Picture 9" descr="A vintage photo of 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7FD513C9-D428-4F4C-A300-A4F757FA08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2913" y="797853"/>
            <a:ext cx="2259011" cy="2679500"/>
          </a:xfrm>
          <a:prstGeom prst="rect">
            <a:avLst/>
          </a:prstGeom>
        </p:spPr>
      </p:pic>
      <p:pic>
        <p:nvPicPr>
          <p:cNvPr id="12" name="Picture 11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1EFEE8A7-9887-43A0-A1D6-D7CFCEED8A7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60"/>
          <a:stretch/>
        </p:blipFill>
        <p:spPr>
          <a:xfrm>
            <a:off x="8119755" y="3574109"/>
            <a:ext cx="3470366" cy="250035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DC2272C-63BF-473C-9E05-4D4E849C410F}"/>
              </a:ext>
            </a:extLst>
          </p:cNvPr>
          <p:cNvSpPr txBox="1"/>
          <p:nvPr/>
        </p:nvSpPr>
        <p:spPr>
          <a:xfrm>
            <a:off x="218530" y="5381629"/>
            <a:ext cx="3568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Emily Rixon &amp; Harry Maguire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B03DB29-2D5A-4909-BD28-FA2EF9709A33}"/>
              </a:ext>
            </a:extLst>
          </p:cNvPr>
          <p:cNvSpPr txBox="1"/>
          <p:nvPr/>
        </p:nvSpPr>
        <p:spPr>
          <a:xfrm>
            <a:off x="588579" y="6152878"/>
            <a:ext cx="3912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Maureen Maguire b1928, Emily &amp; Harry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A92A81E-EF31-4AAD-A4A4-4F3BF9D9C4F8}"/>
              </a:ext>
            </a:extLst>
          </p:cNvPr>
          <p:cNvSpPr txBox="1"/>
          <p:nvPr/>
        </p:nvSpPr>
        <p:spPr>
          <a:xfrm>
            <a:off x="4501313" y="3154445"/>
            <a:ext cx="29176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Reg Maguire b1896 in Egypt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CAB82E5-C09C-46AB-8796-498AD6239FF8}"/>
              </a:ext>
            </a:extLst>
          </p:cNvPr>
          <p:cNvSpPr txBox="1"/>
          <p:nvPr/>
        </p:nvSpPr>
        <p:spPr>
          <a:xfrm>
            <a:off x="7321228" y="1954116"/>
            <a:ext cx="181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Reg with Minnie Dowling &amp; Maureen Maguire in 1940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83AA167-080B-4F79-90C6-318A5614AEBA}"/>
              </a:ext>
            </a:extLst>
          </p:cNvPr>
          <p:cNvSpPr txBox="1"/>
          <p:nvPr/>
        </p:nvSpPr>
        <p:spPr>
          <a:xfrm>
            <a:off x="8416546" y="6051103"/>
            <a:ext cx="33889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Gary, Paul, Barry &amp; Jeanette Maguire - Anzac Day 2004</a:t>
            </a:r>
          </a:p>
        </p:txBody>
      </p:sp>
    </p:spTree>
    <p:extLst>
      <p:ext uri="{BB962C8B-B14F-4D97-AF65-F5344CB8AC3E}">
        <p14:creationId xmlns:p14="http://schemas.microsoft.com/office/powerpoint/2010/main" val="68660510"/>
      </p:ext>
    </p:extLst>
  </p:cSld>
  <p:clrMapOvr>
    <a:masterClrMapping/>
  </p:clrMapOvr>
  <p:transition advClick="0" advTm="10000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9F32AF-98B8-48BE-AFAB-20E28FE7CA55}"/>
              </a:ext>
            </a:extLst>
          </p:cNvPr>
          <p:cNvSpPr txBox="1"/>
          <p:nvPr/>
        </p:nvSpPr>
        <p:spPr>
          <a:xfrm>
            <a:off x="8623738" y="299545"/>
            <a:ext cx="3415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 – Edith b1871</a:t>
            </a:r>
          </a:p>
        </p:txBody>
      </p:sp>
      <p:pic>
        <p:nvPicPr>
          <p:cNvPr id="4" name="Picture 3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6B0ED8B9-240C-4848-8D4C-124701302F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5135" y="3679463"/>
            <a:ext cx="1652227" cy="2694326"/>
          </a:xfrm>
          <a:prstGeom prst="rect">
            <a:avLst/>
          </a:prstGeom>
        </p:spPr>
      </p:pic>
      <p:pic>
        <p:nvPicPr>
          <p:cNvPr id="6" name="Picture 5" descr="A young person sitting in a chair&#10;&#10;Description generated with high confidence">
            <a:extLst>
              <a:ext uri="{FF2B5EF4-FFF2-40B4-BE49-F238E27FC236}">
                <a16:creationId xmlns:a16="http://schemas.microsoft.com/office/drawing/2014/main" id="{819E17FF-FD78-475C-A794-3B50B00168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9958" y="2525203"/>
            <a:ext cx="2459671" cy="4082008"/>
          </a:xfrm>
          <a:prstGeom prst="rect">
            <a:avLst/>
          </a:prstGeom>
        </p:spPr>
      </p:pic>
      <p:pic>
        <p:nvPicPr>
          <p:cNvPr id="8" name="Picture 7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9C13F379-3C62-4102-A30B-F07539AE5E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423" y="308058"/>
            <a:ext cx="3213840" cy="512102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42C8F40-A9AE-443E-BC05-34508A25BA5A}"/>
              </a:ext>
            </a:extLst>
          </p:cNvPr>
          <p:cNvSpPr txBox="1"/>
          <p:nvPr/>
        </p:nvSpPr>
        <p:spPr>
          <a:xfrm>
            <a:off x="470179" y="5612306"/>
            <a:ext cx="33107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Edith Rixon with grandsons Brian &amp; John Larnach &amp; daughters Nancy &amp; Trixie Fenton</a:t>
            </a:r>
          </a:p>
        </p:txBody>
      </p:sp>
      <p:pic>
        <p:nvPicPr>
          <p:cNvPr id="13" name="Picture 12" descr="A house with trees in the background&#10;&#10;Description generated with very high confidence">
            <a:extLst>
              <a:ext uri="{FF2B5EF4-FFF2-40B4-BE49-F238E27FC236}">
                <a16:creationId xmlns:a16="http://schemas.microsoft.com/office/drawing/2014/main" id="{8236B974-0E48-4B3D-A0EF-9B0C349A0B2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4" t="18269" r="12577" b="9055"/>
          <a:stretch/>
        </p:blipFill>
        <p:spPr>
          <a:xfrm>
            <a:off x="3991393" y="484211"/>
            <a:ext cx="4394355" cy="254892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4C2A28-FF00-4272-8458-DE8E55177242}"/>
              </a:ext>
            </a:extLst>
          </p:cNvPr>
          <p:cNvSpPr txBox="1"/>
          <p:nvPr/>
        </p:nvSpPr>
        <p:spPr>
          <a:xfrm>
            <a:off x="3780938" y="3033132"/>
            <a:ext cx="2771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Antrim House, 11 George St Goulburn built 1871</a:t>
            </a:r>
          </a:p>
        </p:txBody>
      </p:sp>
      <p:pic>
        <p:nvPicPr>
          <p:cNvPr id="16" name="Picture 15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980F16B1-DF2A-40B4-B9BF-1518F69D87E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0859" y="3809884"/>
            <a:ext cx="2011680" cy="259689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AE2E655-4BBE-4D54-AAAE-899E3370A33A}"/>
              </a:ext>
            </a:extLst>
          </p:cNvPr>
          <p:cNvSpPr txBox="1"/>
          <p:nvPr/>
        </p:nvSpPr>
        <p:spPr>
          <a:xfrm>
            <a:off x="7134655" y="6422545"/>
            <a:ext cx="1433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Frank Hilder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3753A5C-B3F2-447B-B3A4-CF902EDFC374}"/>
              </a:ext>
            </a:extLst>
          </p:cNvPr>
          <p:cNvSpPr txBox="1"/>
          <p:nvPr/>
        </p:nvSpPr>
        <p:spPr>
          <a:xfrm>
            <a:off x="4129088" y="6432822"/>
            <a:ext cx="2374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Kathleen [Pat] Fenton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D68CA48-1E4C-48DB-AB96-DCF9706B5888}"/>
              </a:ext>
            </a:extLst>
          </p:cNvPr>
          <p:cNvSpPr txBox="1"/>
          <p:nvPr/>
        </p:nvSpPr>
        <p:spPr>
          <a:xfrm>
            <a:off x="9399958" y="2002221"/>
            <a:ext cx="2437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Trixie Fenton in 1925</a:t>
            </a:r>
          </a:p>
        </p:txBody>
      </p:sp>
    </p:spTree>
    <p:extLst>
      <p:ext uri="{BB962C8B-B14F-4D97-AF65-F5344CB8AC3E}">
        <p14:creationId xmlns:p14="http://schemas.microsoft.com/office/powerpoint/2010/main" val="1776296199"/>
      </p:ext>
    </p:extLst>
  </p:cSld>
  <p:clrMapOvr>
    <a:masterClrMapping/>
  </p:clrMapOvr>
  <p:transition advClick="0" advTm="10000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ED7AA6D8-27E3-4BAC-B0E5-932BDA4B85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31" r="8349"/>
          <a:stretch/>
        </p:blipFill>
        <p:spPr>
          <a:xfrm>
            <a:off x="320475" y="331076"/>
            <a:ext cx="3771242" cy="4859261"/>
          </a:xfrm>
          <a:prstGeom prst="rect">
            <a:avLst/>
          </a:prstGeom>
        </p:spPr>
      </p:pic>
      <p:pic>
        <p:nvPicPr>
          <p:cNvPr id="5" name="Picture 4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E1C07F8B-671C-4546-AC13-0805F7FDB4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6467" y="793162"/>
            <a:ext cx="3472511" cy="46911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22AA252-1A4C-4FC1-A124-8B0A272233C5}"/>
              </a:ext>
            </a:extLst>
          </p:cNvPr>
          <p:cNvSpPr txBox="1"/>
          <p:nvPr/>
        </p:nvSpPr>
        <p:spPr>
          <a:xfrm>
            <a:off x="4803228" y="5603173"/>
            <a:ext cx="2496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Lucy Ellen Cook b1873</a:t>
            </a:r>
          </a:p>
          <a:p>
            <a:endParaRPr lang="en-AU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EB8C1D-A43C-4981-82E7-06D2448BD809}"/>
              </a:ext>
            </a:extLst>
          </p:cNvPr>
          <p:cNvSpPr txBox="1"/>
          <p:nvPr/>
        </p:nvSpPr>
        <p:spPr>
          <a:xfrm>
            <a:off x="1002708" y="5190337"/>
            <a:ext cx="2727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Oliver Rixon b1874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F31A75-6CAE-4353-AEF3-D832DCFEDEBA}"/>
              </a:ext>
            </a:extLst>
          </p:cNvPr>
          <p:cNvSpPr txBox="1"/>
          <p:nvPr/>
        </p:nvSpPr>
        <p:spPr>
          <a:xfrm>
            <a:off x="8261973" y="331076"/>
            <a:ext cx="3593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Henry J – Oliver b1874</a:t>
            </a:r>
          </a:p>
        </p:txBody>
      </p:sp>
      <p:pic>
        <p:nvPicPr>
          <p:cNvPr id="10" name="Picture 9" descr="Two people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8CCCD48C-FE69-4BB4-8C31-8608FFA12E9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09" t="15747" r="26207" b="18391"/>
          <a:stretch/>
        </p:blipFill>
        <p:spPr>
          <a:xfrm>
            <a:off x="8895303" y="1816919"/>
            <a:ext cx="2690932" cy="451682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EED2D25-7C4D-437E-8ADA-A30284F79297}"/>
              </a:ext>
            </a:extLst>
          </p:cNvPr>
          <p:cNvSpPr txBox="1"/>
          <p:nvPr/>
        </p:nvSpPr>
        <p:spPr>
          <a:xfrm>
            <a:off x="8719490" y="6342258"/>
            <a:ext cx="3472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Oliver &amp; Alice Waite c1945</a:t>
            </a:r>
          </a:p>
        </p:txBody>
      </p:sp>
    </p:spTree>
    <p:extLst>
      <p:ext uri="{BB962C8B-B14F-4D97-AF65-F5344CB8AC3E}">
        <p14:creationId xmlns:p14="http://schemas.microsoft.com/office/powerpoint/2010/main" val="1887695852"/>
      </p:ext>
    </p:extLst>
  </p:cSld>
  <p:clrMapOvr>
    <a:masterClrMapping/>
  </p:clrMapOvr>
  <p:transition advClick="0" advTm="10000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D7456C-E9FA-429F-88D7-26BFD92AAD5C}"/>
              </a:ext>
            </a:extLst>
          </p:cNvPr>
          <p:cNvSpPr txBox="1"/>
          <p:nvPr/>
        </p:nvSpPr>
        <p:spPr>
          <a:xfrm>
            <a:off x="8376745" y="266656"/>
            <a:ext cx="381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James b1832</a:t>
            </a:r>
          </a:p>
        </p:txBody>
      </p:sp>
      <p:pic>
        <p:nvPicPr>
          <p:cNvPr id="4" name="Picture 3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759AFF40-77D5-4AF4-8683-9F56F19D9F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156" y="590012"/>
            <a:ext cx="3595116" cy="545287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EE265CF-CFB4-4908-A2B3-6996B19D0A51}"/>
              </a:ext>
            </a:extLst>
          </p:cNvPr>
          <p:cNvSpPr txBox="1"/>
          <p:nvPr/>
        </p:nvSpPr>
        <p:spPr>
          <a:xfrm>
            <a:off x="625076" y="6042884"/>
            <a:ext cx="30798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Rixon headstone  - James, </a:t>
            </a:r>
          </a:p>
          <a:p>
            <a:r>
              <a:rPr lang="en-AU" dirty="0"/>
              <a:t>3 children &amp; a granddaughter </a:t>
            </a:r>
          </a:p>
        </p:txBody>
      </p:sp>
      <p:pic>
        <p:nvPicPr>
          <p:cNvPr id="9" name="Picture 8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E0FE7109-E03A-4CE4-824E-032A3858CD2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2" t="7548" r="4028" b="7548"/>
          <a:stretch/>
        </p:blipFill>
        <p:spPr>
          <a:xfrm>
            <a:off x="5144817" y="926025"/>
            <a:ext cx="6243144" cy="440564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6A47839-C195-4A4A-AF81-344FBF9E4DEC}"/>
              </a:ext>
            </a:extLst>
          </p:cNvPr>
          <p:cNvSpPr txBox="1"/>
          <p:nvPr/>
        </p:nvSpPr>
        <p:spPr>
          <a:xfrm>
            <a:off x="4807027" y="5442719"/>
            <a:ext cx="6759897" cy="1246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Eight of the children of James Rixon &amp; Emily Organ c1920 </a:t>
            </a:r>
          </a:p>
          <a:p>
            <a:r>
              <a:rPr lang="en-AU" dirty="0"/>
              <a:t>Back: William b1853, James b1854, George b1856, Edwin b1864. </a:t>
            </a:r>
          </a:p>
          <a:p>
            <a:r>
              <a:rPr lang="en-AU" dirty="0"/>
              <a:t>Front: Henry Albert b1867, Anne Louisa b1863, Elizabeth Maud b1877 &amp; Thomas b1869</a:t>
            </a:r>
          </a:p>
        </p:txBody>
      </p:sp>
    </p:spTree>
    <p:extLst>
      <p:ext uri="{BB962C8B-B14F-4D97-AF65-F5344CB8AC3E}">
        <p14:creationId xmlns:p14="http://schemas.microsoft.com/office/powerpoint/2010/main" val="552408721"/>
      </p:ext>
    </p:extLst>
  </p:cSld>
  <p:clrMapOvr>
    <a:masterClrMapping/>
  </p:clrMapOvr>
  <p:transition advClick="0" advTm="10000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4A31C9-09FB-425A-9B78-16CA9157DCE5}"/>
              </a:ext>
            </a:extLst>
          </p:cNvPr>
          <p:cNvSpPr txBox="1"/>
          <p:nvPr/>
        </p:nvSpPr>
        <p:spPr>
          <a:xfrm>
            <a:off x="6431280" y="246616"/>
            <a:ext cx="5472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James – William Benjamin – Henry J  b1877</a:t>
            </a:r>
          </a:p>
        </p:txBody>
      </p:sp>
      <p:pic>
        <p:nvPicPr>
          <p:cNvPr id="4" name="Picture 3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E337B833-B341-4FB9-9A99-36C0CD5F646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07" t="8550" r="4182" b="10219"/>
          <a:stretch/>
        </p:blipFill>
        <p:spPr>
          <a:xfrm>
            <a:off x="409904" y="546770"/>
            <a:ext cx="3363365" cy="58944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6AD2C0-0416-41E2-9F2D-B62004646C1C}"/>
              </a:ext>
            </a:extLst>
          </p:cNvPr>
          <p:cNvSpPr txBox="1"/>
          <p:nvPr/>
        </p:nvSpPr>
        <p:spPr>
          <a:xfrm>
            <a:off x="3773269" y="790535"/>
            <a:ext cx="23963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John Rixon b1877 &amp; grandson John Charles Rixon b1946</a:t>
            </a:r>
          </a:p>
        </p:txBody>
      </p:sp>
      <p:pic>
        <p:nvPicPr>
          <p:cNvPr id="7" name="Picture 6" descr="Two people smiling for the camera&#10;&#10;Description generated with very high confidence">
            <a:extLst>
              <a:ext uri="{FF2B5EF4-FFF2-40B4-BE49-F238E27FC236}">
                <a16:creationId xmlns:a16="http://schemas.microsoft.com/office/drawing/2014/main" id="{182D449D-9E91-4A2C-BAB8-190C92C484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9112" y="2301264"/>
            <a:ext cx="2603667" cy="35089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9C86A1D-C68C-4498-8550-C2056A7C7CC0}"/>
              </a:ext>
            </a:extLst>
          </p:cNvPr>
          <p:cNvSpPr txBox="1"/>
          <p:nvPr/>
        </p:nvSpPr>
        <p:spPr>
          <a:xfrm>
            <a:off x="4288221" y="6148552"/>
            <a:ext cx="364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Cecil Rixon b1925 &amp;  Margaret Lamb</a:t>
            </a:r>
          </a:p>
        </p:txBody>
      </p:sp>
      <p:pic>
        <p:nvPicPr>
          <p:cNvPr id="10" name="Picture 9" descr="Two people looking at the camera&#10;&#10;Description generated with very high confidence">
            <a:extLst>
              <a:ext uri="{FF2B5EF4-FFF2-40B4-BE49-F238E27FC236}">
                <a16:creationId xmlns:a16="http://schemas.microsoft.com/office/drawing/2014/main" id="{DAEBA33C-1F89-48C2-AC7E-180B7E3ADC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7759" y="1122175"/>
            <a:ext cx="3731116" cy="212215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9AE23C9-EA7B-42EB-8A23-8EBE827BB048}"/>
              </a:ext>
            </a:extLst>
          </p:cNvPr>
          <p:cNvSpPr txBox="1"/>
          <p:nvPr/>
        </p:nvSpPr>
        <p:spPr>
          <a:xfrm>
            <a:off x="7488621" y="3244335"/>
            <a:ext cx="364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Frank May and Lucy Rixon b1927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99192C-1CE1-4659-954E-878C94AF7143}"/>
              </a:ext>
            </a:extLst>
          </p:cNvPr>
          <p:cNvSpPr txBox="1"/>
          <p:nvPr/>
        </p:nvSpPr>
        <p:spPr>
          <a:xfrm>
            <a:off x="8671034" y="6083696"/>
            <a:ext cx="26774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 err="1"/>
              <a:t>Capt</a:t>
            </a:r>
            <a:r>
              <a:rPr lang="en-AU" dirty="0"/>
              <a:t> Vaughn Rixon b1938</a:t>
            </a:r>
          </a:p>
          <a:p>
            <a:r>
              <a:rPr lang="en-AU" dirty="0" err="1"/>
              <a:t>G’Son</a:t>
            </a:r>
            <a:r>
              <a:rPr lang="en-AU" dirty="0"/>
              <a:t> of Stanley b1916</a:t>
            </a:r>
          </a:p>
        </p:txBody>
      </p:sp>
      <p:pic>
        <p:nvPicPr>
          <p:cNvPr id="16" name="Picture 15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2D692D6B-588D-4014-A33E-52AA39D40B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1393" y="3705685"/>
            <a:ext cx="1900237" cy="2378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631780"/>
      </p:ext>
    </p:extLst>
  </p:cSld>
  <p:clrMapOvr>
    <a:masterClrMapping/>
  </p:clrMapOvr>
  <p:transition advClick="0" advTm="10000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315581-C13D-40E5-B253-443419D94AE7}"/>
              </a:ext>
            </a:extLst>
          </p:cNvPr>
          <p:cNvSpPr txBox="1"/>
          <p:nvPr/>
        </p:nvSpPr>
        <p:spPr>
          <a:xfrm>
            <a:off x="6763406" y="220717"/>
            <a:ext cx="5160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 - William Benjamin – Louisa Maud b1887</a:t>
            </a:r>
          </a:p>
        </p:txBody>
      </p:sp>
      <p:pic>
        <p:nvPicPr>
          <p:cNvPr id="4" name="Picture 3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EB96BDCF-0450-41FB-8725-5B59D5AE0C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014" y="590050"/>
            <a:ext cx="6495393" cy="43302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0BF71B-8FB1-47D6-95F1-8F3572F33AEB}"/>
              </a:ext>
            </a:extLst>
          </p:cNvPr>
          <p:cNvSpPr txBox="1"/>
          <p:nvPr/>
        </p:nvSpPr>
        <p:spPr>
          <a:xfrm>
            <a:off x="472966" y="5391808"/>
            <a:ext cx="42566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Louisa Maud Rixon &amp; John Henry Pink – engagement photo - 1907</a:t>
            </a:r>
          </a:p>
        </p:txBody>
      </p:sp>
      <p:pic>
        <p:nvPicPr>
          <p:cNvPr id="7" name="Picture 6" descr="A group of people standing in a wedding dress&#10;&#10;Description generated with very high confidence">
            <a:extLst>
              <a:ext uri="{FF2B5EF4-FFF2-40B4-BE49-F238E27FC236}">
                <a16:creationId xmlns:a16="http://schemas.microsoft.com/office/drawing/2014/main" id="{F9F7EEA8-647F-4573-BDEC-CC3E70109A9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46" t="5780" r="41774" b="31509"/>
          <a:stretch/>
        </p:blipFill>
        <p:spPr>
          <a:xfrm>
            <a:off x="9995338" y="839428"/>
            <a:ext cx="1797268" cy="29839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D632B65-A516-428E-8031-14E96101C539}"/>
              </a:ext>
            </a:extLst>
          </p:cNvPr>
          <p:cNvSpPr txBox="1"/>
          <p:nvPr/>
        </p:nvSpPr>
        <p:spPr>
          <a:xfrm>
            <a:off x="7283669" y="2315988"/>
            <a:ext cx="2585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Ron Pink &amp; Joy Hart 1954</a:t>
            </a:r>
          </a:p>
        </p:txBody>
      </p:sp>
      <p:pic>
        <p:nvPicPr>
          <p:cNvPr id="10" name="Picture 9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68AFD82C-6A40-4988-8F17-70F32EF4F39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95" t="1176" r="12687" b="9628"/>
          <a:stretch/>
        </p:blipFill>
        <p:spPr>
          <a:xfrm>
            <a:off x="6952592" y="3908460"/>
            <a:ext cx="3405353" cy="272882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650CD79-288D-44E5-85DC-FCE7E5606FCF}"/>
              </a:ext>
            </a:extLst>
          </p:cNvPr>
          <p:cNvSpPr txBox="1"/>
          <p:nvPr/>
        </p:nvSpPr>
        <p:spPr>
          <a:xfrm>
            <a:off x="10547130" y="5139558"/>
            <a:ext cx="1518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Batten Family </a:t>
            </a:r>
          </a:p>
        </p:txBody>
      </p:sp>
    </p:spTree>
    <p:extLst>
      <p:ext uri="{BB962C8B-B14F-4D97-AF65-F5344CB8AC3E}">
        <p14:creationId xmlns:p14="http://schemas.microsoft.com/office/powerpoint/2010/main" val="1726332534"/>
      </p:ext>
    </p:extLst>
  </p:cSld>
  <p:clrMapOvr>
    <a:masterClrMapping/>
  </p:clrMapOvr>
  <p:transition advClick="0" advTm="10000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42B609-5AA3-4476-8F07-FFB8A8C9E5E0}"/>
              </a:ext>
            </a:extLst>
          </p:cNvPr>
          <p:cNvSpPr txBox="1"/>
          <p:nvPr/>
        </p:nvSpPr>
        <p:spPr>
          <a:xfrm>
            <a:off x="8272260" y="253852"/>
            <a:ext cx="3171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- James b1832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27B672-8B56-4F3E-8535-4426C12F062C}"/>
              </a:ext>
            </a:extLst>
          </p:cNvPr>
          <p:cNvSpPr txBox="1"/>
          <p:nvPr/>
        </p:nvSpPr>
        <p:spPr>
          <a:xfrm>
            <a:off x="9758014" y="5588484"/>
            <a:ext cx="20113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Keith Rixon b1890</a:t>
            </a:r>
          </a:p>
        </p:txBody>
      </p:sp>
      <p:pic>
        <p:nvPicPr>
          <p:cNvPr id="7" name="Picture 6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F95F3DEC-477B-4434-A7DC-0803FE5C99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123" y="67155"/>
            <a:ext cx="4937037" cy="36195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DFDFBA2-D59C-4AAE-818E-847A0365F713}"/>
              </a:ext>
            </a:extLst>
          </p:cNvPr>
          <p:cNvSpPr txBox="1"/>
          <p:nvPr/>
        </p:nvSpPr>
        <p:spPr>
          <a:xfrm>
            <a:off x="543898" y="4057001"/>
            <a:ext cx="35306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George Rixon b1856 , Sarah Wallace &amp; their 7 daughters </a:t>
            </a:r>
          </a:p>
        </p:txBody>
      </p:sp>
      <p:pic>
        <p:nvPicPr>
          <p:cNvPr id="10" name="Picture 9" descr="A black and white photo of a house&#10;&#10;Description generated with very high confidence">
            <a:extLst>
              <a:ext uri="{FF2B5EF4-FFF2-40B4-BE49-F238E27FC236}">
                <a16:creationId xmlns:a16="http://schemas.microsoft.com/office/drawing/2014/main" id="{7DBB1B92-13BC-4A76-A26D-2BA68563FAE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8" t="6792" r="652" b="13820"/>
          <a:stretch/>
        </p:blipFill>
        <p:spPr>
          <a:xfrm>
            <a:off x="4074583" y="3755837"/>
            <a:ext cx="5425597" cy="298266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6FEF896-23C3-4CEE-9861-A3CA2BEA77C1}"/>
              </a:ext>
            </a:extLst>
          </p:cNvPr>
          <p:cNvSpPr txBox="1"/>
          <p:nvPr/>
        </p:nvSpPr>
        <p:spPr>
          <a:xfrm>
            <a:off x="768803" y="5443968"/>
            <a:ext cx="3255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“Illawarra” at Muswellbrook – home of George &amp; Sarah Rixon</a:t>
            </a:r>
          </a:p>
        </p:txBody>
      </p:sp>
      <p:pic>
        <p:nvPicPr>
          <p:cNvPr id="4" name="Picture 3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F8E31F23-5478-4E5F-99CB-DB8BB0F06A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1947" y="1529204"/>
            <a:ext cx="2116682" cy="3619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200770"/>
      </p:ext>
    </p:extLst>
  </p:cSld>
  <p:clrMapOvr>
    <a:masterClrMapping/>
  </p:clrMapOvr>
  <p:transition advClick="0" advTm="10000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5C5D338F-8BAB-4808-9DED-AB665DACD9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0967" y="360336"/>
            <a:ext cx="2812065" cy="42843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F82CC4-1412-4074-B42F-B1BB7FDCD353}"/>
              </a:ext>
            </a:extLst>
          </p:cNvPr>
          <p:cNvSpPr txBox="1"/>
          <p:nvPr/>
        </p:nvSpPr>
        <p:spPr>
          <a:xfrm>
            <a:off x="3710967" y="4643636"/>
            <a:ext cx="2812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Anne Louise Rixon in 1882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E5834B-E374-4722-82E5-E47CC197F83C}"/>
              </a:ext>
            </a:extLst>
          </p:cNvPr>
          <p:cNvSpPr txBox="1"/>
          <p:nvPr/>
        </p:nvSpPr>
        <p:spPr>
          <a:xfrm>
            <a:off x="8007458" y="202134"/>
            <a:ext cx="4184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James – Anne Louisa b1863</a:t>
            </a:r>
          </a:p>
        </p:txBody>
      </p:sp>
      <p:pic>
        <p:nvPicPr>
          <p:cNvPr id="6" name="Picture 5" descr="An old photo of a person in a suit and tie&#10;&#10;Description generated with very high confidence">
            <a:extLst>
              <a:ext uri="{FF2B5EF4-FFF2-40B4-BE49-F238E27FC236}">
                <a16:creationId xmlns:a16="http://schemas.microsoft.com/office/drawing/2014/main" id="{C755E1FF-D47A-4107-BC69-B1CCB4F9AB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793" y="294468"/>
            <a:ext cx="3122733" cy="39798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3D57BD-751F-4FCD-B87A-1C393E8C0EB4}"/>
              </a:ext>
            </a:extLst>
          </p:cNvPr>
          <p:cNvSpPr txBox="1"/>
          <p:nvPr/>
        </p:nvSpPr>
        <p:spPr>
          <a:xfrm>
            <a:off x="366793" y="4274304"/>
            <a:ext cx="3344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Anne &amp; Henry Shaw in 1942</a:t>
            </a:r>
          </a:p>
        </p:txBody>
      </p:sp>
      <p:pic>
        <p:nvPicPr>
          <p:cNvPr id="9" name="Picture 8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C1766DA6-08F0-47DE-8D55-B532815168B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53"/>
          <a:stretch/>
        </p:blipFill>
        <p:spPr>
          <a:xfrm>
            <a:off x="9407471" y="910602"/>
            <a:ext cx="2438213" cy="334977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965248C-B3C5-471A-8970-0F38C8EFC148}"/>
              </a:ext>
            </a:extLst>
          </p:cNvPr>
          <p:cNvSpPr txBox="1"/>
          <p:nvPr/>
        </p:nvSpPr>
        <p:spPr>
          <a:xfrm>
            <a:off x="7623445" y="1255364"/>
            <a:ext cx="16135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Alice Shaw &amp; Frank Wright, 1913</a:t>
            </a:r>
          </a:p>
        </p:txBody>
      </p:sp>
      <p:pic>
        <p:nvPicPr>
          <p:cNvPr id="12" name="Picture 11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59763786-EC6D-4864-B076-39A11E4B5BA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95" t="-408" r="-749" b="3625"/>
          <a:stretch/>
        </p:blipFill>
        <p:spPr>
          <a:xfrm>
            <a:off x="6991081" y="2542524"/>
            <a:ext cx="1948340" cy="306846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62C77D5-9AED-4A02-92FF-59013D6514E6}"/>
              </a:ext>
            </a:extLst>
          </p:cNvPr>
          <p:cNvSpPr txBox="1"/>
          <p:nvPr/>
        </p:nvSpPr>
        <p:spPr>
          <a:xfrm>
            <a:off x="5039526" y="5388025"/>
            <a:ext cx="22078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Florence Shaw &amp; Muriel Fleming c1943</a:t>
            </a:r>
          </a:p>
        </p:txBody>
      </p:sp>
      <p:pic>
        <p:nvPicPr>
          <p:cNvPr id="15" name="Picture 14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060D6DF7-7AFA-4F69-AC35-65D7ECBDECE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8378" y="4386020"/>
            <a:ext cx="1839158" cy="236734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0F100B-5877-4540-9D1E-CE377CCD7741}"/>
              </a:ext>
            </a:extLst>
          </p:cNvPr>
          <p:cNvSpPr txBox="1"/>
          <p:nvPr/>
        </p:nvSpPr>
        <p:spPr>
          <a:xfrm>
            <a:off x="7702524" y="5997510"/>
            <a:ext cx="23754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Shaw b1897</a:t>
            </a:r>
          </a:p>
        </p:txBody>
      </p:sp>
    </p:spTree>
    <p:extLst>
      <p:ext uri="{BB962C8B-B14F-4D97-AF65-F5344CB8AC3E}">
        <p14:creationId xmlns:p14="http://schemas.microsoft.com/office/powerpoint/2010/main" val="3454033624"/>
      </p:ext>
    </p:extLst>
  </p:cSld>
  <p:clrMapOvr>
    <a:masterClrMapping/>
  </p:clrMapOvr>
  <p:transition advClick="0" advTm="10000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2E4057-0CD8-4FB6-8ADB-2135F9E738FC}"/>
              </a:ext>
            </a:extLst>
          </p:cNvPr>
          <p:cNvSpPr txBox="1"/>
          <p:nvPr/>
        </p:nvSpPr>
        <p:spPr>
          <a:xfrm>
            <a:off x="8472407" y="247973"/>
            <a:ext cx="3719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James – Edwin b1865</a:t>
            </a:r>
          </a:p>
        </p:txBody>
      </p:sp>
      <p:pic>
        <p:nvPicPr>
          <p:cNvPr id="4" name="Picture 3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60FD5C21-7FA1-4B35-AD69-D821E51A3A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366" y="90649"/>
            <a:ext cx="2606325" cy="36327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2F6840-27D6-4029-A8BC-FF0F0A0B610A}"/>
              </a:ext>
            </a:extLst>
          </p:cNvPr>
          <p:cNvSpPr txBox="1"/>
          <p:nvPr/>
        </p:nvSpPr>
        <p:spPr>
          <a:xfrm>
            <a:off x="214366" y="3723359"/>
            <a:ext cx="2851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Herbert Archibald Rixon &amp; Clarice Harris 1912</a:t>
            </a:r>
          </a:p>
        </p:txBody>
      </p:sp>
      <p:pic>
        <p:nvPicPr>
          <p:cNvPr id="7" name="Picture 6" descr="An old photo of a person&#10;&#10;Description generated with very high confidence">
            <a:extLst>
              <a:ext uri="{FF2B5EF4-FFF2-40B4-BE49-F238E27FC236}">
                <a16:creationId xmlns:a16="http://schemas.microsoft.com/office/drawing/2014/main" id="{7ECA3D49-7EC5-4D78-9D25-6983633CAE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818" y="4369690"/>
            <a:ext cx="1695450" cy="21240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7BDE82F-2BD5-49C6-82C9-A8C7D0485CC9}"/>
              </a:ext>
            </a:extLst>
          </p:cNvPr>
          <p:cNvSpPr txBox="1"/>
          <p:nvPr/>
        </p:nvSpPr>
        <p:spPr>
          <a:xfrm>
            <a:off x="619081" y="6437592"/>
            <a:ext cx="3068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Lilian Rixon b1892 in 1939</a:t>
            </a:r>
          </a:p>
        </p:txBody>
      </p:sp>
      <p:pic>
        <p:nvPicPr>
          <p:cNvPr id="10" name="Picture 9" descr="A picture containing indoor, person&#10;&#10;Description generated with very high confidence">
            <a:extLst>
              <a:ext uri="{FF2B5EF4-FFF2-40B4-BE49-F238E27FC236}">
                <a16:creationId xmlns:a16="http://schemas.microsoft.com/office/drawing/2014/main" id="{CAA078F1-4CC2-4F8D-8922-2CF08921D05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98" t="3366" r="8384" b="43564"/>
          <a:stretch/>
        </p:blipFill>
        <p:spPr>
          <a:xfrm>
            <a:off x="10040140" y="1058482"/>
            <a:ext cx="1808393" cy="204117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FC4AACD-BDEE-4DD0-B518-1349F5839D0A}"/>
              </a:ext>
            </a:extLst>
          </p:cNvPr>
          <p:cNvSpPr txBox="1"/>
          <p:nvPr/>
        </p:nvSpPr>
        <p:spPr>
          <a:xfrm>
            <a:off x="10040140" y="3099661"/>
            <a:ext cx="1808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Eva Doris b1897</a:t>
            </a:r>
          </a:p>
        </p:txBody>
      </p:sp>
      <p:pic>
        <p:nvPicPr>
          <p:cNvPr id="13" name="Picture 12" descr="A person standing in front of a window&#10;&#10;Description generated with high confidence">
            <a:extLst>
              <a:ext uri="{FF2B5EF4-FFF2-40B4-BE49-F238E27FC236}">
                <a16:creationId xmlns:a16="http://schemas.microsoft.com/office/drawing/2014/main" id="{4E6A6AEC-DF66-4D8C-996F-E92E2475050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33" t="20787"/>
          <a:stretch/>
        </p:blipFill>
        <p:spPr>
          <a:xfrm>
            <a:off x="9936513" y="4307709"/>
            <a:ext cx="1808393" cy="178026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06A5653-8F0F-4763-AEFD-E6EB22731977}"/>
              </a:ext>
            </a:extLst>
          </p:cNvPr>
          <p:cNvSpPr txBox="1"/>
          <p:nvPr/>
        </p:nvSpPr>
        <p:spPr>
          <a:xfrm>
            <a:off x="10025030" y="6043961"/>
            <a:ext cx="3234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Ella Louise b1902</a:t>
            </a:r>
          </a:p>
        </p:txBody>
      </p:sp>
      <p:pic>
        <p:nvPicPr>
          <p:cNvPr id="16" name="Picture 15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4B3090BA-36C9-454E-AFCC-3490EA3196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8775" y="260171"/>
            <a:ext cx="3008376" cy="226771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9C5C978-566D-4396-8BE6-4222EE70035E}"/>
              </a:ext>
            </a:extLst>
          </p:cNvPr>
          <p:cNvSpPr txBox="1"/>
          <p:nvPr/>
        </p:nvSpPr>
        <p:spPr>
          <a:xfrm>
            <a:off x="3408775" y="2527883"/>
            <a:ext cx="2566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Lynda Rixon  &amp; James York - 1930</a:t>
            </a:r>
          </a:p>
        </p:txBody>
      </p:sp>
      <p:pic>
        <p:nvPicPr>
          <p:cNvPr id="19" name="Picture 18" descr="A person that is standing in the snow&#10;&#10;Description generated with high confidence">
            <a:extLst>
              <a:ext uri="{FF2B5EF4-FFF2-40B4-BE49-F238E27FC236}">
                <a16:creationId xmlns:a16="http://schemas.microsoft.com/office/drawing/2014/main" id="{0465C413-0381-4CF0-9A1C-29C7FF349F8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3" t="9969" r="15085"/>
          <a:stretch/>
        </p:blipFill>
        <p:spPr>
          <a:xfrm>
            <a:off x="4727895" y="3016456"/>
            <a:ext cx="1652571" cy="321217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7542E5A-E552-4669-8154-6488B1AF6159}"/>
              </a:ext>
            </a:extLst>
          </p:cNvPr>
          <p:cNvSpPr txBox="1"/>
          <p:nvPr/>
        </p:nvSpPr>
        <p:spPr>
          <a:xfrm>
            <a:off x="3765930" y="6309099"/>
            <a:ext cx="3921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Edith Rixon b1909 m Arthur Dyson 1930</a:t>
            </a:r>
          </a:p>
        </p:txBody>
      </p:sp>
      <p:pic>
        <p:nvPicPr>
          <p:cNvPr id="24" name="Picture 23" descr="An old photo of a person&#10;&#10;Description generated with high confidence">
            <a:extLst>
              <a:ext uri="{FF2B5EF4-FFF2-40B4-BE49-F238E27FC236}">
                <a16:creationId xmlns:a16="http://schemas.microsoft.com/office/drawing/2014/main" id="{FBD8CFFF-316E-4C03-A9EB-7F794F16118F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9" t="22147" r="21709" b="22260"/>
          <a:stretch/>
        </p:blipFill>
        <p:spPr>
          <a:xfrm>
            <a:off x="7365675" y="1378035"/>
            <a:ext cx="2342402" cy="3812583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A3737D08-5283-4D48-9DC2-66B3E60159E4}"/>
              </a:ext>
            </a:extLst>
          </p:cNvPr>
          <p:cNvSpPr txBox="1"/>
          <p:nvPr/>
        </p:nvSpPr>
        <p:spPr>
          <a:xfrm>
            <a:off x="7098224" y="5431727"/>
            <a:ext cx="26098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Edwin [Barney] Rixon &amp; Maude O'Neill, 1912</a:t>
            </a:r>
          </a:p>
        </p:txBody>
      </p:sp>
    </p:spTree>
    <p:extLst>
      <p:ext uri="{BB962C8B-B14F-4D97-AF65-F5344CB8AC3E}">
        <p14:creationId xmlns:p14="http://schemas.microsoft.com/office/powerpoint/2010/main" val="268728882"/>
      </p:ext>
    </p:extLst>
  </p:cSld>
  <p:clrMapOvr>
    <a:masterClrMapping/>
  </p:clrMapOvr>
  <p:transition advClick="0" advTm="10000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3BE12A-7E7A-4FF6-B58E-6958C279644C}"/>
              </a:ext>
            </a:extLst>
          </p:cNvPr>
          <p:cNvSpPr txBox="1"/>
          <p:nvPr/>
        </p:nvSpPr>
        <p:spPr>
          <a:xfrm>
            <a:off x="8266509" y="263471"/>
            <a:ext cx="3419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James – Selina b1873</a:t>
            </a:r>
          </a:p>
        </p:txBody>
      </p:sp>
      <p:pic>
        <p:nvPicPr>
          <p:cNvPr id="4" name="Picture 3" descr="A person sitting on top of a building&#10;&#10;Description generated with very high confidence">
            <a:extLst>
              <a:ext uri="{FF2B5EF4-FFF2-40B4-BE49-F238E27FC236}">
                <a16:creationId xmlns:a16="http://schemas.microsoft.com/office/drawing/2014/main" id="{98EFC32A-A5B3-44BC-8A2D-88773DDE73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0699" y="1081006"/>
            <a:ext cx="4355024" cy="5329409"/>
          </a:xfrm>
          <a:prstGeom prst="rect">
            <a:avLst/>
          </a:prstGeom>
        </p:spPr>
      </p:pic>
      <p:pic>
        <p:nvPicPr>
          <p:cNvPr id="6" name="Picture 5" descr="A person with collar shirt&#10;&#10;Description generated with high confidence">
            <a:extLst>
              <a:ext uri="{FF2B5EF4-FFF2-40B4-BE49-F238E27FC236}">
                <a16:creationId xmlns:a16="http://schemas.microsoft.com/office/drawing/2014/main" id="{976600CB-085D-4D79-8F90-85081234B6F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06"/>
          <a:stretch/>
        </p:blipFill>
        <p:spPr>
          <a:xfrm>
            <a:off x="5129939" y="263471"/>
            <a:ext cx="1868839" cy="30929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DB15A78-5CAD-4213-A638-1880AE5D70CB}"/>
              </a:ext>
            </a:extLst>
          </p:cNvPr>
          <p:cNvSpPr txBox="1"/>
          <p:nvPr/>
        </p:nvSpPr>
        <p:spPr>
          <a:xfrm>
            <a:off x="3904774" y="3237770"/>
            <a:ext cx="32757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Arthur Hazelhurst Gribble b1870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959CCF-9812-48D8-BA4F-E08CA6715CCC}"/>
              </a:ext>
            </a:extLst>
          </p:cNvPr>
          <p:cNvSpPr txBox="1"/>
          <p:nvPr/>
        </p:nvSpPr>
        <p:spPr>
          <a:xfrm>
            <a:off x="8922018" y="6403312"/>
            <a:ext cx="2319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Selina Rixon b1873</a:t>
            </a:r>
          </a:p>
        </p:txBody>
      </p:sp>
      <p:pic>
        <p:nvPicPr>
          <p:cNvPr id="10" name="Picture 9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2BE5187E-7AE8-4690-A5F5-912AF73EE9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850" y="152987"/>
            <a:ext cx="1543195" cy="278803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DAB82DE-D352-43B3-BE27-75DDA3A58AD7}"/>
              </a:ext>
            </a:extLst>
          </p:cNvPr>
          <p:cNvSpPr txBox="1"/>
          <p:nvPr/>
        </p:nvSpPr>
        <p:spPr>
          <a:xfrm>
            <a:off x="228540" y="2914604"/>
            <a:ext cx="22989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Norman Arthur Gribble b1891</a:t>
            </a:r>
          </a:p>
        </p:txBody>
      </p:sp>
      <p:pic>
        <p:nvPicPr>
          <p:cNvPr id="13" name="Picture 12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8CEE5590-C7BE-4279-B4F6-01B8BC9FAF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9098" y="177413"/>
            <a:ext cx="1603110" cy="283750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66DF012-E88C-4727-9F96-15BB04747356}"/>
              </a:ext>
            </a:extLst>
          </p:cNvPr>
          <p:cNvSpPr txBox="1"/>
          <p:nvPr/>
        </p:nvSpPr>
        <p:spPr>
          <a:xfrm>
            <a:off x="2268985" y="2941025"/>
            <a:ext cx="16031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Clement John Gribble  b1893</a:t>
            </a:r>
          </a:p>
        </p:txBody>
      </p:sp>
      <p:pic>
        <p:nvPicPr>
          <p:cNvPr id="16" name="Picture 15" descr="An old photo of a person&#10;&#10;Description generated with very high confidence">
            <a:extLst>
              <a:ext uri="{FF2B5EF4-FFF2-40B4-BE49-F238E27FC236}">
                <a16:creationId xmlns:a16="http://schemas.microsoft.com/office/drawing/2014/main" id="{3ECE4AE4-6036-4340-BC03-C0EDE6CD4E8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971" y="3519321"/>
            <a:ext cx="1816432" cy="267450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A430BF6-A41E-4EA0-883F-09A926840492}"/>
              </a:ext>
            </a:extLst>
          </p:cNvPr>
          <p:cNvSpPr txBox="1"/>
          <p:nvPr/>
        </p:nvSpPr>
        <p:spPr>
          <a:xfrm>
            <a:off x="144917" y="6311255"/>
            <a:ext cx="4532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Hazel Gribble b1894 m. Edmund Procter 1922</a:t>
            </a:r>
          </a:p>
        </p:txBody>
      </p:sp>
      <p:pic>
        <p:nvPicPr>
          <p:cNvPr id="19" name="Picture 18" descr="A person in a white dress standing next to a window&#10;&#10;Description generated with very high confidence">
            <a:extLst>
              <a:ext uri="{FF2B5EF4-FFF2-40B4-BE49-F238E27FC236}">
                <a16:creationId xmlns:a16="http://schemas.microsoft.com/office/drawing/2014/main" id="{9A397B5F-F58C-4F4B-8B25-5B54D0614B0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40" t="6996" r="22222" b="19132"/>
          <a:stretch/>
        </p:blipFill>
        <p:spPr>
          <a:xfrm>
            <a:off x="5622063" y="3794826"/>
            <a:ext cx="1505173" cy="2664153"/>
          </a:xfrm>
          <a:prstGeom prst="rect">
            <a:avLst/>
          </a:prstGeom>
        </p:spPr>
      </p:pic>
      <p:pic>
        <p:nvPicPr>
          <p:cNvPr id="21" name="Picture 20" descr="A picture containing snow, indoor, building&#10;&#10;Description generated with high confidence">
            <a:extLst>
              <a:ext uri="{FF2B5EF4-FFF2-40B4-BE49-F238E27FC236}">
                <a16:creationId xmlns:a16="http://schemas.microsoft.com/office/drawing/2014/main" id="{040DF72C-D617-4085-AAE9-51C5EF3A70F9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57" t="17149" r="21262" b="39542"/>
          <a:stretch/>
        </p:blipFill>
        <p:spPr>
          <a:xfrm>
            <a:off x="2152968" y="3580451"/>
            <a:ext cx="1709240" cy="268926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2A9F8AB-FA73-4FD5-8C44-8A1691C8B871}"/>
              </a:ext>
            </a:extLst>
          </p:cNvPr>
          <p:cNvSpPr txBox="1"/>
          <p:nvPr/>
        </p:nvSpPr>
        <p:spPr>
          <a:xfrm>
            <a:off x="4065671" y="4463416"/>
            <a:ext cx="15051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Beth Marcus m.  </a:t>
            </a:r>
            <a:r>
              <a:rPr lang="en-AU" dirty="0" err="1"/>
              <a:t>Nuggett</a:t>
            </a:r>
            <a:r>
              <a:rPr lang="en-AU" dirty="0"/>
              <a:t> Procter1948</a:t>
            </a:r>
          </a:p>
        </p:txBody>
      </p:sp>
    </p:spTree>
    <p:extLst>
      <p:ext uri="{BB962C8B-B14F-4D97-AF65-F5344CB8AC3E}">
        <p14:creationId xmlns:p14="http://schemas.microsoft.com/office/powerpoint/2010/main" val="341814788"/>
      </p:ext>
    </p:extLst>
  </p:cSld>
  <p:clrMapOvr>
    <a:masterClrMapping/>
  </p:clrMapOvr>
  <p:transition advClick="0" advTm="10000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558A220-16D9-4CF2-8A41-2EFFD7BA2A5F}"/>
              </a:ext>
            </a:extLst>
          </p:cNvPr>
          <p:cNvSpPr txBox="1"/>
          <p:nvPr/>
        </p:nvSpPr>
        <p:spPr>
          <a:xfrm>
            <a:off x="7330440" y="263471"/>
            <a:ext cx="4479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BENJAMIN– Emma b1834 – Mary Ann b1855</a:t>
            </a:r>
          </a:p>
        </p:txBody>
      </p:sp>
      <p:pic>
        <p:nvPicPr>
          <p:cNvPr id="4" name="Picture 3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0C75B733-836F-475B-860A-C42CF22DAB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306" y="263471"/>
            <a:ext cx="2290059" cy="33166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ABA38F-984A-48C3-8819-E1A8DBA9E914}"/>
              </a:ext>
            </a:extLst>
          </p:cNvPr>
          <p:cNvSpPr txBox="1"/>
          <p:nvPr/>
        </p:nvSpPr>
        <p:spPr>
          <a:xfrm>
            <a:off x="101477" y="3580108"/>
            <a:ext cx="28568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/>
              <a:t>Nora, Nina, Albert, James, Clarise - late 1920s</a:t>
            </a:r>
            <a:endParaRPr lang="en-AU" dirty="0"/>
          </a:p>
        </p:txBody>
      </p:sp>
      <p:pic>
        <p:nvPicPr>
          <p:cNvPr id="7" name="Picture 6" descr="A person and person posing for a photo&#10;&#10;Description generated with high confidence">
            <a:extLst>
              <a:ext uri="{FF2B5EF4-FFF2-40B4-BE49-F238E27FC236}">
                <a16:creationId xmlns:a16="http://schemas.microsoft.com/office/drawing/2014/main" id="{EB6A797C-014D-4149-BC6E-9B0DB7A9B9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1807" y="263471"/>
            <a:ext cx="2420517" cy="3165529"/>
          </a:xfrm>
          <a:prstGeom prst="rect">
            <a:avLst/>
          </a:prstGeom>
        </p:spPr>
      </p:pic>
      <p:pic>
        <p:nvPicPr>
          <p:cNvPr id="9" name="Picture 8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D4E0B7BC-E4FC-44EC-87DD-F17EAF5B9F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870" y="4226438"/>
            <a:ext cx="1492914" cy="224617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3DA1A68-95C6-4F23-B239-68C880028A05}"/>
              </a:ext>
            </a:extLst>
          </p:cNvPr>
          <p:cNvSpPr txBox="1"/>
          <p:nvPr/>
        </p:nvSpPr>
        <p:spPr>
          <a:xfrm>
            <a:off x="5312324" y="1078934"/>
            <a:ext cx="1820777" cy="6641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Nina Cashman &amp; Graham Dunkley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88F992-AB06-4383-A145-F75B4481ED04}"/>
              </a:ext>
            </a:extLst>
          </p:cNvPr>
          <p:cNvSpPr txBox="1"/>
          <p:nvPr/>
        </p:nvSpPr>
        <p:spPr>
          <a:xfrm>
            <a:off x="2161832" y="5107742"/>
            <a:ext cx="1771046" cy="646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Albert Cashman 1942</a:t>
            </a:r>
          </a:p>
        </p:txBody>
      </p:sp>
      <p:pic>
        <p:nvPicPr>
          <p:cNvPr id="13" name="Picture 1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506E279A-39B8-4D95-93A0-BA86015A23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3101" y="867905"/>
            <a:ext cx="4763785" cy="3358533"/>
          </a:xfrm>
          <a:prstGeom prst="rect">
            <a:avLst/>
          </a:prstGeom>
        </p:spPr>
      </p:pic>
      <p:pic>
        <p:nvPicPr>
          <p:cNvPr id="15" name="Picture 14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7324E8E3-FA83-47B9-B6B1-273FFCC06DE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42" b="27138"/>
          <a:stretch/>
        </p:blipFill>
        <p:spPr>
          <a:xfrm>
            <a:off x="4246464" y="3640029"/>
            <a:ext cx="1771046" cy="297053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5DE52F7-C459-4EAE-A92E-2B3BDBE2EF82}"/>
              </a:ext>
            </a:extLst>
          </p:cNvPr>
          <p:cNvSpPr txBox="1"/>
          <p:nvPr/>
        </p:nvSpPr>
        <p:spPr>
          <a:xfrm>
            <a:off x="8102142" y="4276874"/>
            <a:ext cx="3640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Claude </a:t>
            </a:r>
            <a:r>
              <a:rPr lang="fr-FR" dirty="0" err="1"/>
              <a:t>Cashman</a:t>
            </a:r>
            <a:r>
              <a:rPr lang="fr-FR" dirty="0"/>
              <a:t> &amp; </a:t>
            </a:r>
            <a:r>
              <a:rPr lang="fr-FR" dirty="0" err="1"/>
              <a:t>Beryl</a:t>
            </a:r>
            <a:r>
              <a:rPr lang="fr-FR" dirty="0"/>
              <a:t> Parer 1927</a:t>
            </a:r>
            <a:endParaRPr lang="en-AU" dirty="0"/>
          </a:p>
        </p:txBody>
      </p:sp>
      <p:pic>
        <p:nvPicPr>
          <p:cNvPr id="18" name="Picture 17" descr="A vintage photo of a city street&#10;&#10;Description generated with very high confidence">
            <a:extLst>
              <a:ext uri="{FF2B5EF4-FFF2-40B4-BE49-F238E27FC236}">
                <a16:creationId xmlns:a16="http://schemas.microsoft.com/office/drawing/2014/main" id="{5029C08C-542A-41C2-A879-D246B917C0B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38" t="15056" r="-3564" b="10494"/>
          <a:stretch/>
        </p:blipFill>
        <p:spPr>
          <a:xfrm>
            <a:off x="8064285" y="4840867"/>
            <a:ext cx="3745423" cy="182640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F9C58DA-7D6F-4961-8837-63F22FDA8573}"/>
              </a:ext>
            </a:extLst>
          </p:cNvPr>
          <p:cNvSpPr txBox="1"/>
          <p:nvPr/>
        </p:nvSpPr>
        <p:spPr>
          <a:xfrm>
            <a:off x="6149437" y="5826285"/>
            <a:ext cx="1820777" cy="646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Cashman's Store, Darwin 1942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6130D6-0F6F-4E44-9AC6-58713D6F700B}"/>
              </a:ext>
            </a:extLst>
          </p:cNvPr>
          <p:cNvSpPr txBox="1"/>
          <p:nvPr/>
        </p:nvSpPr>
        <p:spPr>
          <a:xfrm>
            <a:off x="6149437" y="4646206"/>
            <a:ext cx="17546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Claude Cashman in 1962</a:t>
            </a:r>
          </a:p>
        </p:txBody>
      </p:sp>
    </p:spTree>
    <p:extLst>
      <p:ext uri="{BB962C8B-B14F-4D97-AF65-F5344CB8AC3E}">
        <p14:creationId xmlns:p14="http://schemas.microsoft.com/office/powerpoint/2010/main" val="744964960"/>
      </p:ext>
    </p:extLst>
  </p:cSld>
  <p:clrMapOvr>
    <a:masterClrMapping/>
  </p:clrMapOvr>
  <p:transition advClick="0" advTm="10000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36B212-411F-4C4F-8DA9-E3B0D5AB61DB}"/>
              </a:ext>
            </a:extLst>
          </p:cNvPr>
          <p:cNvSpPr txBox="1"/>
          <p:nvPr/>
        </p:nvSpPr>
        <p:spPr>
          <a:xfrm>
            <a:off x="7680443" y="303450"/>
            <a:ext cx="4389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Emma – William Murray b1857</a:t>
            </a:r>
          </a:p>
        </p:txBody>
      </p:sp>
      <p:pic>
        <p:nvPicPr>
          <p:cNvPr id="6" name="Picture 5" descr="A person standing posing for the camera&#10;&#10;Description generated with very high confidence">
            <a:extLst>
              <a:ext uri="{FF2B5EF4-FFF2-40B4-BE49-F238E27FC236}">
                <a16:creationId xmlns:a16="http://schemas.microsoft.com/office/drawing/2014/main" id="{ABB0B9C8-9515-459B-9AF3-C881C7A9D5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4712" y="303449"/>
            <a:ext cx="2552079" cy="6323308"/>
          </a:xfrm>
          <a:prstGeom prst="rect">
            <a:avLst/>
          </a:prstGeom>
        </p:spPr>
      </p:pic>
      <p:pic>
        <p:nvPicPr>
          <p:cNvPr id="8" name="Picture 7" descr="A group of people sitting posing for the camera&#10;&#10;Description generated with very high confidence">
            <a:extLst>
              <a:ext uri="{FF2B5EF4-FFF2-40B4-BE49-F238E27FC236}">
                <a16:creationId xmlns:a16="http://schemas.microsoft.com/office/drawing/2014/main" id="{A064D749-A2CE-43C7-B234-C9A1316BB7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89"/>
          <a:stretch/>
        </p:blipFill>
        <p:spPr>
          <a:xfrm>
            <a:off x="278968" y="4066290"/>
            <a:ext cx="3719592" cy="2630837"/>
          </a:xfrm>
          <a:prstGeom prst="rect">
            <a:avLst/>
          </a:prstGeom>
        </p:spPr>
      </p:pic>
      <p:pic>
        <p:nvPicPr>
          <p:cNvPr id="10" name="Picture 9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6C24F95E-73AA-49BC-BBEE-586759D35EE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73" t="38798" r="20911" b="9899"/>
          <a:stretch/>
        </p:blipFill>
        <p:spPr>
          <a:xfrm>
            <a:off x="278968" y="303449"/>
            <a:ext cx="3890075" cy="2723706"/>
          </a:xfrm>
          <a:prstGeom prst="rect">
            <a:avLst/>
          </a:prstGeom>
        </p:spPr>
      </p:pic>
      <p:pic>
        <p:nvPicPr>
          <p:cNvPr id="12" name="Picture 11" descr="A group of people around each other&#10;&#10;Description generated with very high confidence">
            <a:extLst>
              <a:ext uri="{FF2B5EF4-FFF2-40B4-BE49-F238E27FC236}">
                <a16:creationId xmlns:a16="http://schemas.microsoft.com/office/drawing/2014/main" id="{B6ED12FD-AA16-43EF-8131-6F5967DA325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58"/>
          <a:stretch/>
        </p:blipFill>
        <p:spPr>
          <a:xfrm>
            <a:off x="7978912" y="2243018"/>
            <a:ext cx="3934119" cy="228248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4880B13-70E4-40B3-B8AE-661C155587E1}"/>
              </a:ext>
            </a:extLst>
          </p:cNvPr>
          <p:cNvSpPr txBox="1"/>
          <p:nvPr/>
        </p:nvSpPr>
        <p:spPr>
          <a:xfrm>
            <a:off x="7978912" y="4959459"/>
            <a:ext cx="4091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4 Generations: Peter Michell (standing),  Brightie, William Benjamin Murray, &amp; Ann Michell at WB Murray’s 100th birthday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9BBB69-EECE-4F2C-8AF3-276125F3D201}"/>
              </a:ext>
            </a:extLst>
          </p:cNvPr>
          <p:cNvSpPr txBox="1"/>
          <p:nvPr/>
        </p:nvSpPr>
        <p:spPr>
          <a:xfrm>
            <a:off x="278968" y="3696958"/>
            <a:ext cx="38121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Bessie, Brightie &amp; Leah Murray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1B214EB-CB23-4406-B9FF-6DD10D7A4863}"/>
              </a:ext>
            </a:extLst>
          </p:cNvPr>
          <p:cNvSpPr txBox="1"/>
          <p:nvPr/>
        </p:nvSpPr>
        <p:spPr>
          <a:xfrm>
            <a:off x="101323" y="2992457"/>
            <a:ext cx="4245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Nurse Ann Murray (nee Luff), William Benjamin Murray, unknown girl and baby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2028079-5B5C-488F-A68E-FB2F1E1AA28E}"/>
              </a:ext>
            </a:extLst>
          </p:cNvPr>
          <p:cNvSpPr txBox="1"/>
          <p:nvPr/>
        </p:nvSpPr>
        <p:spPr>
          <a:xfrm>
            <a:off x="7680443" y="1286359"/>
            <a:ext cx="3447340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Ben Murray – at age 100</a:t>
            </a:r>
          </a:p>
        </p:txBody>
      </p:sp>
    </p:spTree>
    <p:extLst>
      <p:ext uri="{BB962C8B-B14F-4D97-AF65-F5344CB8AC3E}">
        <p14:creationId xmlns:p14="http://schemas.microsoft.com/office/powerpoint/2010/main" val="268112207"/>
      </p:ext>
    </p:extLst>
  </p:cSld>
  <p:clrMapOvr>
    <a:masterClrMapping/>
  </p:clrMapOvr>
  <p:transition advClick="0" advTm="10000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3FDCD6C-863F-4659-8252-CE5DB7FBCA92}"/>
              </a:ext>
            </a:extLst>
          </p:cNvPr>
          <p:cNvSpPr txBox="1"/>
          <p:nvPr/>
        </p:nvSpPr>
        <p:spPr>
          <a:xfrm>
            <a:off x="7376160" y="247974"/>
            <a:ext cx="4495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Emma – Margaret Lucinda b1859</a:t>
            </a:r>
          </a:p>
        </p:txBody>
      </p:sp>
      <p:pic>
        <p:nvPicPr>
          <p:cNvPr id="4" name="Picture 3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98363F04-3C6C-4586-887D-2C02CE0CD1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8" t="-327" r="24230" b="2957"/>
          <a:stretch/>
        </p:blipFill>
        <p:spPr>
          <a:xfrm>
            <a:off x="337166" y="414839"/>
            <a:ext cx="5514653" cy="5176435"/>
          </a:xfrm>
          <a:prstGeom prst="rect">
            <a:avLst/>
          </a:prstGeom>
        </p:spPr>
      </p:pic>
      <p:pic>
        <p:nvPicPr>
          <p:cNvPr id="8" name="Picture 7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BC895476-9328-4749-AC7D-45D009B827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70" t="8420"/>
          <a:stretch/>
        </p:blipFill>
        <p:spPr>
          <a:xfrm>
            <a:off x="9258542" y="3003057"/>
            <a:ext cx="2613162" cy="3784736"/>
          </a:xfrm>
          <a:prstGeom prst="rect">
            <a:avLst/>
          </a:prstGeom>
        </p:spPr>
      </p:pic>
      <p:pic>
        <p:nvPicPr>
          <p:cNvPr id="10" name="Picture 9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23027334-EBCA-447E-BC89-E59974B12FE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54" t="3627" r="6689" b="5394"/>
          <a:stretch/>
        </p:blipFill>
        <p:spPr>
          <a:xfrm>
            <a:off x="5889357" y="724205"/>
            <a:ext cx="3369184" cy="28257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E74D4DE-29B4-4F97-A3A1-0EBC8791323A}"/>
              </a:ext>
            </a:extLst>
          </p:cNvPr>
          <p:cNvSpPr txBox="1"/>
          <p:nvPr/>
        </p:nvSpPr>
        <p:spPr>
          <a:xfrm>
            <a:off x="6437849" y="5281097"/>
            <a:ext cx="28206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Jack b1892 Bill b1884 &amp; Vern b1899 Salisbury</a:t>
            </a:r>
          </a:p>
          <a:p>
            <a:endParaRPr lang="en-AU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69D96C-A2DB-4A00-8B65-2C2565942364}"/>
              </a:ext>
            </a:extLst>
          </p:cNvPr>
          <p:cNvSpPr txBox="1"/>
          <p:nvPr/>
        </p:nvSpPr>
        <p:spPr>
          <a:xfrm>
            <a:off x="6116661" y="3532365"/>
            <a:ext cx="30738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Florence b1888, Annie b1881, Sarah b1882, Ada b1886 &amp; Amy b1895 Salisbury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E369FC7-E49D-42FC-86E0-0BC8E362D574}"/>
              </a:ext>
            </a:extLst>
          </p:cNvPr>
          <p:cNvSpPr txBox="1"/>
          <p:nvPr/>
        </p:nvSpPr>
        <p:spPr>
          <a:xfrm>
            <a:off x="752876" y="5589093"/>
            <a:ext cx="46494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Margaret “Lucy” Murray with her children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333868671"/>
      </p:ext>
    </p:extLst>
  </p:cSld>
  <p:clrMapOvr>
    <a:masterClrMapping/>
  </p:clrMapOvr>
  <p:transition advClick="0" advTm="10000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4830E126-71F1-4643-9619-5CF62F7A30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484" y="342306"/>
            <a:ext cx="5253378" cy="346164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BA6F67-B1C7-4BE0-A42C-2B00065CCC82}"/>
              </a:ext>
            </a:extLst>
          </p:cNvPr>
          <p:cNvSpPr txBox="1"/>
          <p:nvPr/>
        </p:nvSpPr>
        <p:spPr>
          <a:xfrm>
            <a:off x="253139" y="3759505"/>
            <a:ext cx="51113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Annie Head, Will Murray, Amy Head, Ben Murray, Ollie Murray &amp; his 4 children</a:t>
            </a:r>
          </a:p>
        </p:txBody>
      </p:sp>
      <p:pic>
        <p:nvPicPr>
          <p:cNvPr id="6" name="Picture 5" descr="An old photo of a person&#10;&#10;Description generated with high confidence">
            <a:extLst>
              <a:ext uri="{FF2B5EF4-FFF2-40B4-BE49-F238E27FC236}">
                <a16:creationId xmlns:a16="http://schemas.microsoft.com/office/drawing/2014/main" id="{DA8A3837-EB9B-4161-9334-F63070D64D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6467" y="1152336"/>
            <a:ext cx="2651760" cy="3584448"/>
          </a:xfrm>
          <a:prstGeom prst="rect">
            <a:avLst/>
          </a:prstGeom>
        </p:spPr>
      </p:pic>
      <p:pic>
        <p:nvPicPr>
          <p:cNvPr id="8" name="Picture 7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3AF11635-BC27-48CA-BD46-A5BEB0A1FBC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7" t="11655" r="8832" b="41413"/>
          <a:stretch/>
        </p:blipFill>
        <p:spPr>
          <a:xfrm>
            <a:off x="2987710" y="4405836"/>
            <a:ext cx="2526223" cy="2265904"/>
          </a:xfrm>
          <a:prstGeom prst="rect">
            <a:avLst/>
          </a:prstGeom>
        </p:spPr>
      </p:pic>
      <p:pic>
        <p:nvPicPr>
          <p:cNvPr id="10" name="Picture 9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A7928FEC-8396-4CB4-A339-04C430CCEC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0762" y="1634916"/>
            <a:ext cx="3131421" cy="467289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92B585D-6869-4486-AF68-761FAF855C37}"/>
              </a:ext>
            </a:extLst>
          </p:cNvPr>
          <p:cNvSpPr txBox="1"/>
          <p:nvPr/>
        </p:nvSpPr>
        <p:spPr>
          <a:xfrm>
            <a:off x="7482840" y="342306"/>
            <a:ext cx="4559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Emma – Benjamin Murray b1864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18881C4-D457-4A59-ABA6-99BB9ECC272C}"/>
              </a:ext>
            </a:extLst>
          </p:cNvPr>
          <p:cNvSpPr txBox="1"/>
          <p:nvPr/>
        </p:nvSpPr>
        <p:spPr>
          <a:xfrm>
            <a:off x="6571991" y="5052167"/>
            <a:ext cx="2152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 Murray celebrating his 100</a:t>
            </a:r>
            <a:r>
              <a:rPr lang="en-AU" baseline="30000" dirty="0"/>
              <a:t>th</a:t>
            </a:r>
            <a:r>
              <a:rPr lang="en-AU" dirty="0"/>
              <a:t> birthday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802520-854E-4C39-8181-400F1E608876}"/>
              </a:ext>
            </a:extLst>
          </p:cNvPr>
          <p:cNvSpPr txBox="1"/>
          <p:nvPr/>
        </p:nvSpPr>
        <p:spPr>
          <a:xfrm>
            <a:off x="556569" y="5329166"/>
            <a:ext cx="22448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 Murray m. Annie Middleton 1887</a:t>
            </a:r>
          </a:p>
        </p:txBody>
      </p:sp>
    </p:spTree>
    <p:extLst>
      <p:ext uri="{BB962C8B-B14F-4D97-AF65-F5344CB8AC3E}">
        <p14:creationId xmlns:p14="http://schemas.microsoft.com/office/powerpoint/2010/main" val="105120484"/>
      </p:ext>
    </p:extLst>
  </p:cSld>
  <p:clrMapOvr>
    <a:masterClrMapping/>
  </p:clrMapOvr>
  <p:transition advClick="0" advTm="10000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537D156-D904-4BD3-B621-527E26F126D9}"/>
              </a:ext>
            </a:extLst>
          </p:cNvPr>
          <p:cNvSpPr txBox="1"/>
          <p:nvPr/>
        </p:nvSpPr>
        <p:spPr>
          <a:xfrm>
            <a:off x="7330440" y="309966"/>
            <a:ext cx="4525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Emma – Benjamin Murray b1864</a:t>
            </a:r>
          </a:p>
          <a:p>
            <a:endParaRPr lang="en-AU" dirty="0"/>
          </a:p>
        </p:txBody>
      </p:sp>
      <p:pic>
        <p:nvPicPr>
          <p:cNvPr id="4" name="Picture 3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711D6ABB-03AA-46DB-8C28-1204687A62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43" t="9718" r="13260" b="29490"/>
          <a:stretch/>
        </p:blipFill>
        <p:spPr>
          <a:xfrm>
            <a:off x="268547" y="297095"/>
            <a:ext cx="2789695" cy="41690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DBB9B43-B87E-4B26-8A9E-CF1954F7AA2C}"/>
              </a:ext>
            </a:extLst>
          </p:cNvPr>
          <p:cNvSpPr txBox="1"/>
          <p:nvPr/>
        </p:nvSpPr>
        <p:spPr>
          <a:xfrm>
            <a:off x="717795" y="4466139"/>
            <a:ext cx="1991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Oliver Murray and Ivy Belling m1922 </a:t>
            </a:r>
          </a:p>
        </p:txBody>
      </p:sp>
      <p:pic>
        <p:nvPicPr>
          <p:cNvPr id="7" name="Picture 6" descr="A person wearing a black hat&#10;&#10;Description generated with very high confidence">
            <a:extLst>
              <a:ext uri="{FF2B5EF4-FFF2-40B4-BE49-F238E27FC236}">
                <a16:creationId xmlns:a16="http://schemas.microsoft.com/office/drawing/2014/main" id="{D1C177B5-9500-44BB-86C5-FF956E1DB3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6417" y="920167"/>
            <a:ext cx="2672593" cy="41923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7CAB7D4-35E6-4B91-808B-A23C58B83A57}"/>
              </a:ext>
            </a:extLst>
          </p:cNvPr>
          <p:cNvSpPr txBox="1"/>
          <p:nvPr/>
        </p:nvSpPr>
        <p:spPr>
          <a:xfrm>
            <a:off x="6698940" y="5128307"/>
            <a:ext cx="24797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Percy Murray b1892</a:t>
            </a:r>
          </a:p>
        </p:txBody>
      </p:sp>
      <p:pic>
        <p:nvPicPr>
          <p:cNvPr id="10" name="Picture 9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220CDE00-4E67-4D3C-9F8F-2E4A183398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8948" y="1824926"/>
            <a:ext cx="2153224" cy="391169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A7D8E76-1027-42B9-B327-7286A3524E31}"/>
              </a:ext>
            </a:extLst>
          </p:cNvPr>
          <p:cNvSpPr txBox="1"/>
          <p:nvPr/>
        </p:nvSpPr>
        <p:spPr>
          <a:xfrm>
            <a:off x="9608949" y="5872544"/>
            <a:ext cx="2153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Vern Murray b1890</a:t>
            </a:r>
          </a:p>
        </p:txBody>
      </p:sp>
      <p:pic>
        <p:nvPicPr>
          <p:cNvPr id="13" name="Picture 12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1F2D1C7E-7566-482A-A6EA-4F98FD250C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9223" y="2220066"/>
            <a:ext cx="2549471" cy="402181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EB02949-9553-4D87-BDFF-5CE74B247423}"/>
              </a:ext>
            </a:extLst>
          </p:cNvPr>
          <p:cNvSpPr txBox="1"/>
          <p:nvPr/>
        </p:nvSpPr>
        <p:spPr>
          <a:xfrm>
            <a:off x="635431" y="6057210"/>
            <a:ext cx="2836189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Ethel Murray b1888, c1920</a:t>
            </a:r>
          </a:p>
        </p:txBody>
      </p:sp>
    </p:spTree>
    <p:extLst>
      <p:ext uri="{BB962C8B-B14F-4D97-AF65-F5344CB8AC3E}">
        <p14:creationId xmlns:p14="http://schemas.microsoft.com/office/powerpoint/2010/main" val="2358760962"/>
      </p:ext>
    </p:extLst>
  </p:cSld>
  <p:clrMapOvr>
    <a:masterClrMapping/>
  </p:clrMapOvr>
  <p:transition advClick="0" advTm="10000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BF3E449-18E9-4CEE-BFA4-F39514CD53DB}"/>
              </a:ext>
            </a:extLst>
          </p:cNvPr>
          <p:cNvSpPr txBox="1"/>
          <p:nvPr/>
        </p:nvSpPr>
        <p:spPr>
          <a:xfrm>
            <a:off x="7532175" y="294468"/>
            <a:ext cx="4300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Emma – Isabella Murray b1866</a:t>
            </a:r>
          </a:p>
        </p:txBody>
      </p:sp>
      <p:pic>
        <p:nvPicPr>
          <p:cNvPr id="4" name="Picture 3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3E0543AD-24AE-4440-8BBE-2EC681D03C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3" t="12388" r="9788"/>
          <a:stretch/>
        </p:blipFill>
        <p:spPr>
          <a:xfrm>
            <a:off x="3705338" y="282262"/>
            <a:ext cx="3006672" cy="3146157"/>
          </a:xfrm>
          <a:prstGeom prst="rect">
            <a:avLst/>
          </a:prstGeom>
        </p:spPr>
      </p:pic>
      <p:pic>
        <p:nvPicPr>
          <p:cNvPr id="6" name="Picture 5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9AD68C3B-39A4-433F-90D8-84C5A880F1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518" y="302216"/>
            <a:ext cx="2856823" cy="40450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8C0A8FB-84A7-445E-AFD0-8D867E607435}"/>
              </a:ext>
            </a:extLst>
          </p:cNvPr>
          <p:cNvSpPr txBox="1"/>
          <p:nvPr/>
        </p:nvSpPr>
        <p:spPr>
          <a:xfrm>
            <a:off x="591518" y="4352163"/>
            <a:ext cx="32636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Isabella Murray with daughters Evelyn [L] and Edna Neiberding.</a:t>
            </a:r>
          </a:p>
        </p:txBody>
      </p:sp>
      <p:pic>
        <p:nvPicPr>
          <p:cNvPr id="9" name="Picture 8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81F38586-AAAE-4653-AC8F-367A407D2CF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90" t="13513" r="9627" b="7617"/>
          <a:stretch/>
        </p:blipFill>
        <p:spPr>
          <a:xfrm>
            <a:off x="7152434" y="2216474"/>
            <a:ext cx="4680489" cy="31300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37B2CD1-5069-46C6-BB7A-227B57FD721A}"/>
              </a:ext>
            </a:extLst>
          </p:cNvPr>
          <p:cNvSpPr txBox="1"/>
          <p:nvPr/>
        </p:nvSpPr>
        <p:spPr>
          <a:xfrm>
            <a:off x="4058610" y="3519429"/>
            <a:ext cx="3006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Isabella Murray c1919</a:t>
            </a:r>
          </a:p>
        </p:txBody>
      </p:sp>
      <p:pic>
        <p:nvPicPr>
          <p:cNvPr id="12" name="Picture 11" descr="A person standing in front of a window&#10;&#10;Description generated with very high confidence">
            <a:extLst>
              <a:ext uri="{FF2B5EF4-FFF2-40B4-BE49-F238E27FC236}">
                <a16:creationId xmlns:a16="http://schemas.microsoft.com/office/drawing/2014/main" id="{34F54FD1-C9B8-4FA5-8FCB-F2C7CCB2F6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119" y="3963692"/>
            <a:ext cx="2286807" cy="27657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A842633-E846-470A-99D8-440C6035ABC9}"/>
              </a:ext>
            </a:extLst>
          </p:cNvPr>
          <p:cNvSpPr txBox="1"/>
          <p:nvPr/>
        </p:nvSpPr>
        <p:spPr>
          <a:xfrm>
            <a:off x="1224366" y="5827364"/>
            <a:ext cx="2990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Ettie Rixon Neiberding c1916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8773E3-629A-4EE9-9C9B-8EAE24137380}"/>
              </a:ext>
            </a:extLst>
          </p:cNvPr>
          <p:cNvSpPr txBox="1"/>
          <p:nvPr/>
        </p:nvSpPr>
        <p:spPr>
          <a:xfrm>
            <a:off x="8128828" y="5346552"/>
            <a:ext cx="3704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Neiberding family near Showground</a:t>
            </a:r>
          </a:p>
        </p:txBody>
      </p:sp>
    </p:spTree>
    <p:extLst>
      <p:ext uri="{BB962C8B-B14F-4D97-AF65-F5344CB8AC3E}">
        <p14:creationId xmlns:p14="http://schemas.microsoft.com/office/powerpoint/2010/main" val="4001083714"/>
      </p:ext>
    </p:extLst>
  </p:cSld>
  <p:clrMapOvr>
    <a:masterClrMapping/>
  </p:clrMapOvr>
  <p:transition advClick="0" advTm="10000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4F84B0-F27E-43A5-9427-349CB7D029F8}"/>
              </a:ext>
            </a:extLst>
          </p:cNvPr>
          <p:cNvSpPr txBox="1"/>
          <p:nvPr/>
        </p:nvSpPr>
        <p:spPr>
          <a:xfrm>
            <a:off x="8927023" y="232474"/>
            <a:ext cx="2727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Lucy b1837</a:t>
            </a:r>
          </a:p>
        </p:txBody>
      </p:sp>
      <p:pic>
        <p:nvPicPr>
          <p:cNvPr id="4" name="Picture 3" descr="A person looking at the camera&#10;&#10;Description generated with high confidence">
            <a:extLst>
              <a:ext uri="{FF2B5EF4-FFF2-40B4-BE49-F238E27FC236}">
                <a16:creationId xmlns:a16="http://schemas.microsoft.com/office/drawing/2014/main" id="{1EE4597F-6804-4913-9CF0-F11B59921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0600" y="720672"/>
            <a:ext cx="4864124" cy="5904854"/>
          </a:xfrm>
          <a:prstGeom prst="rect">
            <a:avLst/>
          </a:prstGeom>
        </p:spPr>
      </p:pic>
      <p:pic>
        <p:nvPicPr>
          <p:cNvPr id="6" name="Picture 5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FDCBCCCB-30B6-4B17-AD9F-CFA234DD1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9161" y="1055307"/>
            <a:ext cx="3272240" cy="52355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359811F-A520-405D-A1E0-BF1B6C7B1D6B}"/>
              </a:ext>
            </a:extLst>
          </p:cNvPr>
          <p:cNvSpPr txBox="1"/>
          <p:nvPr/>
        </p:nvSpPr>
        <p:spPr>
          <a:xfrm>
            <a:off x="288413" y="2472770"/>
            <a:ext cx="18407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Photo believed to be “Rixon Sisters”, maybe Lucy on the right.</a:t>
            </a:r>
          </a:p>
        </p:txBody>
      </p:sp>
    </p:spTree>
    <p:extLst>
      <p:ext uri="{BB962C8B-B14F-4D97-AF65-F5344CB8AC3E}">
        <p14:creationId xmlns:p14="http://schemas.microsoft.com/office/powerpoint/2010/main" val="403033186"/>
      </p:ext>
    </p:extLst>
  </p:cSld>
  <p:clrMapOvr>
    <a:masterClrMapping/>
  </p:clrMapOvr>
  <p:transition advClick="0" advTm="10000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B50A45-2985-41AE-817B-6152778988F9}"/>
              </a:ext>
            </a:extLst>
          </p:cNvPr>
          <p:cNvSpPr txBox="1"/>
          <p:nvPr/>
        </p:nvSpPr>
        <p:spPr>
          <a:xfrm>
            <a:off x="9187913" y="392393"/>
            <a:ext cx="2510725" cy="371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BENJAMIN– Lucy b1837</a:t>
            </a:r>
          </a:p>
        </p:txBody>
      </p:sp>
      <p:pic>
        <p:nvPicPr>
          <p:cNvPr id="4" name="Picture 3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4CA1D9B3-7FFF-4F87-9E05-96803E8363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486" y="472331"/>
            <a:ext cx="1628775" cy="21907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573743-36FC-4CC3-BAE7-928A1947FA3C}"/>
              </a:ext>
            </a:extLst>
          </p:cNvPr>
          <p:cNvSpPr txBox="1"/>
          <p:nvPr/>
        </p:nvSpPr>
        <p:spPr>
          <a:xfrm>
            <a:off x="93434" y="2663081"/>
            <a:ext cx="28206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Francis Xavier Larkin b1919</a:t>
            </a:r>
          </a:p>
        </p:txBody>
      </p:sp>
      <p:pic>
        <p:nvPicPr>
          <p:cNvPr id="7" name="Picture 6" descr="A vintage photo of a person&#10;&#10;Description generated with high confidence">
            <a:extLst>
              <a:ext uri="{FF2B5EF4-FFF2-40B4-BE49-F238E27FC236}">
                <a16:creationId xmlns:a16="http://schemas.microsoft.com/office/drawing/2014/main" id="{A2D1A416-3FE0-40AD-8621-ECE07E0DA6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6194" y="647034"/>
            <a:ext cx="2056894" cy="34725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D1077F-B1D0-446F-975F-12E8E1856B09}"/>
              </a:ext>
            </a:extLst>
          </p:cNvPr>
          <p:cNvSpPr txBox="1"/>
          <p:nvPr/>
        </p:nvSpPr>
        <p:spPr>
          <a:xfrm>
            <a:off x="2510725" y="4234077"/>
            <a:ext cx="22782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Ernest Haines b1889</a:t>
            </a:r>
          </a:p>
          <a:p>
            <a:endParaRPr lang="en-AU" dirty="0"/>
          </a:p>
        </p:txBody>
      </p:sp>
      <p:pic>
        <p:nvPicPr>
          <p:cNvPr id="10" name="Picture 9" descr="A group of people in uniform posing for a photo&#10;&#10;Description generated with very high confidence">
            <a:extLst>
              <a:ext uri="{FF2B5EF4-FFF2-40B4-BE49-F238E27FC236}">
                <a16:creationId xmlns:a16="http://schemas.microsoft.com/office/drawing/2014/main" id="{A1030E86-9E88-4DC5-9C3A-0D8550C248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6457" y="991117"/>
            <a:ext cx="3810000" cy="52451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4FC4D7D-1DB1-4D34-BEAF-121765A5DF4B}"/>
              </a:ext>
            </a:extLst>
          </p:cNvPr>
          <p:cNvSpPr txBox="1"/>
          <p:nvPr/>
        </p:nvSpPr>
        <p:spPr>
          <a:xfrm>
            <a:off x="7888638" y="6270733"/>
            <a:ext cx="381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Charles, Sarah &amp; Irene McGoldrick </a:t>
            </a:r>
          </a:p>
        </p:txBody>
      </p:sp>
      <p:pic>
        <p:nvPicPr>
          <p:cNvPr id="13" name="Picture 12" descr="A person standing on a dirt road&#10;&#10;Description generated with high confidence">
            <a:extLst>
              <a:ext uri="{FF2B5EF4-FFF2-40B4-BE49-F238E27FC236}">
                <a16:creationId xmlns:a16="http://schemas.microsoft.com/office/drawing/2014/main" id="{51F97C94-7A01-4C0D-89FF-5868CAC339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607" y="2277507"/>
            <a:ext cx="2345175" cy="377773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EA51D02-E4BA-44C8-8DAC-F3AAE2011D4D}"/>
              </a:ext>
            </a:extLst>
          </p:cNvPr>
          <p:cNvSpPr txBox="1"/>
          <p:nvPr/>
        </p:nvSpPr>
        <p:spPr>
          <a:xfrm>
            <a:off x="4702888" y="6033926"/>
            <a:ext cx="25828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Mary Louisa Head b1865</a:t>
            </a:r>
          </a:p>
          <a:p>
            <a:endParaRPr lang="en-AU" dirty="0"/>
          </a:p>
        </p:txBody>
      </p:sp>
      <p:pic>
        <p:nvPicPr>
          <p:cNvPr id="16" name="Picture 15" descr="A person standing in front of a mirror posing for the camera&#10;&#10;Description generated with high confidence">
            <a:extLst>
              <a:ext uri="{FF2B5EF4-FFF2-40B4-BE49-F238E27FC236}">
                <a16:creationId xmlns:a16="http://schemas.microsoft.com/office/drawing/2014/main" id="{0229B5F2-124C-4430-80E5-4A2AD846D14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5" t="7123" r="10531" b="4107"/>
          <a:stretch/>
        </p:blipFill>
        <p:spPr>
          <a:xfrm>
            <a:off x="424488" y="3739321"/>
            <a:ext cx="1955719" cy="271607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0EB147E-D2C2-4CD5-8CAB-4D0A4771ECCD}"/>
              </a:ext>
            </a:extLst>
          </p:cNvPr>
          <p:cNvSpPr txBox="1"/>
          <p:nvPr/>
        </p:nvSpPr>
        <p:spPr>
          <a:xfrm>
            <a:off x="2510725" y="5594888"/>
            <a:ext cx="2257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Syd &amp; Irene Donaldson - 1938</a:t>
            </a:r>
          </a:p>
        </p:txBody>
      </p:sp>
    </p:spTree>
    <p:extLst>
      <p:ext uri="{BB962C8B-B14F-4D97-AF65-F5344CB8AC3E}">
        <p14:creationId xmlns:p14="http://schemas.microsoft.com/office/powerpoint/2010/main" val="1036741632"/>
      </p:ext>
    </p:extLst>
  </p:cSld>
  <p:clrMapOvr>
    <a:masterClrMapping/>
  </p:clrMapOvr>
  <p:transition advClick="0" advTm="10000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BFC8734-CB9B-47D8-9FB3-A83DABD6A8A4}"/>
              </a:ext>
            </a:extLst>
          </p:cNvPr>
          <p:cNvSpPr txBox="1"/>
          <p:nvPr/>
        </p:nvSpPr>
        <p:spPr>
          <a:xfrm>
            <a:off x="7811145" y="402957"/>
            <a:ext cx="3908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Lucy – Amelia Head b1874</a:t>
            </a:r>
          </a:p>
          <a:p>
            <a:endParaRPr lang="en-AU" dirty="0"/>
          </a:p>
        </p:txBody>
      </p:sp>
      <p:pic>
        <p:nvPicPr>
          <p:cNvPr id="4" name="Picture 3" descr="A person and person posing for a photo&#10;&#10;Description generated with very high confidence">
            <a:extLst>
              <a:ext uri="{FF2B5EF4-FFF2-40B4-BE49-F238E27FC236}">
                <a16:creationId xmlns:a16="http://schemas.microsoft.com/office/drawing/2014/main" id="{3325FDF2-F84D-41CF-A9EE-45E3446578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258" y="361059"/>
            <a:ext cx="2271064" cy="31490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F81FC80-E8CE-44E0-B1FD-EDC2B47DDB03}"/>
              </a:ext>
            </a:extLst>
          </p:cNvPr>
          <p:cNvSpPr txBox="1"/>
          <p:nvPr/>
        </p:nvSpPr>
        <p:spPr>
          <a:xfrm>
            <a:off x="692258" y="3538209"/>
            <a:ext cx="25313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Margaret O'Grady &amp; John Brennan m.1942</a:t>
            </a:r>
          </a:p>
        </p:txBody>
      </p:sp>
      <p:pic>
        <p:nvPicPr>
          <p:cNvPr id="7" name="Picture 6" descr="A group of people in uniform posing for a photo&#10;&#10;Description generated with very high confidence">
            <a:extLst>
              <a:ext uri="{FF2B5EF4-FFF2-40B4-BE49-F238E27FC236}">
                <a16:creationId xmlns:a16="http://schemas.microsoft.com/office/drawing/2014/main" id="{F5AFE887-72F5-4EB4-8E5E-D2662BE108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1975" y="583222"/>
            <a:ext cx="3605779" cy="559051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C2C049-E786-4E93-B43E-B42A81D7CFAA}"/>
              </a:ext>
            </a:extLst>
          </p:cNvPr>
          <p:cNvSpPr txBox="1"/>
          <p:nvPr/>
        </p:nvSpPr>
        <p:spPr>
          <a:xfrm>
            <a:off x="1225516" y="4995052"/>
            <a:ext cx="19981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Amelia O'Grady &amp; Leonard Fogarty – WW2</a:t>
            </a:r>
          </a:p>
          <a:p>
            <a:endParaRPr lang="en-AU" dirty="0"/>
          </a:p>
        </p:txBody>
      </p:sp>
      <p:pic>
        <p:nvPicPr>
          <p:cNvPr id="10" name="Picture 9" descr="A person wearing a hat&#10;&#10;Description generated with high confidence">
            <a:extLst>
              <a:ext uri="{FF2B5EF4-FFF2-40B4-BE49-F238E27FC236}">
                <a16:creationId xmlns:a16="http://schemas.microsoft.com/office/drawing/2014/main" id="{C62BDF8A-3335-409F-A4EB-711D95E6E0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6407" y="1284905"/>
            <a:ext cx="1927764" cy="266605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B4F6C06-A856-4852-BC26-BF9F8D3384D4}"/>
              </a:ext>
            </a:extLst>
          </p:cNvPr>
          <p:cNvSpPr txBox="1"/>
          <p:nvPr/>
        </p:nvSpPr>
        <p:spPr>
          <a:xfrm>
            <a:off x="7190858" y="3907094"/>
            <a:ext cx="23247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Gladys Livermore b1924</a:t>
            </a:r>
          </a:p>
        </p:txBody>
      </p:sp>
      <p:pic>
        <p:nvPicPr>
          <p:cNvPr id="13" name="Picture 12" descr="A person wearing a helmet posing for the camera&#10;&#10;Description generated with very high confidence">
            <a:extLst>
              <a:ext uri="{FF2B5EF4-FFF2-40B4-BE49-F238E27FC236}">
                <a16:creationId xmlns:a16="http://schemas.microsoft.com/office/drawing/2014/main" id="{3AED5E1B-3F34-41C3-8A98-169CC666D9B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45" t="10881" r="17056" b="9661"/>
          <a:stretch/>
        </p:blipFill>
        <p:spPr>
          <a:xfrm>
            <a:off x="9665777" y="1519170"/>
            <a:ext cx="2324745" cy="493587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6C579A8-5011-473D-9F37-30C4FC0C6094}"/>
              </a:ext>
            </a:extLst>
          </p:cNvPr>
          <p:cNvSpPr txBox="1"/>
          <p:nvPr/>
        </p:nvSpPr>
        <p:spPr>
          <a:xfrm>
            <a:off x="7732689" y="5641382"/>
            <a:ext cx="1782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John Livermore b1888</a:t>
            </a:r>
          </a:p>
        </p:txBody>
      </p:sp>
    </p:spTree>
    <p:extLst>
      <p:ext uri="{BB962C8B-B14F-4D97-AF65-F5344CB8AC3E}">
        <p14:creationId xmlns:p14="http://schemas.microsoft.com/office/powerpoint/2010/main" val="3503388672"/>
      </p:ext>
    </p:extLst>
  </p:cSld>
  <p:clrMapOvr>
    <a:masterClrMapping/>
  </p:clrMapOvr>
  <p:transition advClick="0" advTm="10000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66D4AA21-F3C8-44D3-9552-3FEDDC29BA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162" y="209692"/>
            <a:ext cx="3758184" cy="4645152"/>
          </a:xfrm>
          <a:prstGeom prst="rect">
            <a:avLst/>
          </a:prstGeom>
        </p:spPr>
      </p:pic>
      <p:pic>
        <p:nvPicPr>
          <p:cNvPr id="5" name="Picture 4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318E5DFF-5C58-4F4D-9CE7-C7C4C6B873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269" y="191404"/>
            <a:ext cx="3123682" cy="41326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29F50DE-59CC-4BB8-8BCF-D1505574F756}"/>
              </a:ext>
            </a:extLst>
          </p:cNvPr>
          <p:cNvSpPr txBox="1"/>
          <p:nvPr/>
        </p:nvSpPr>
        <p:spPr>
          <a:xfrm>
            <a:off x="8398198" y="119224"/>
            <a:ext cx="40837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BENJAMIN– William Benjamin b1840</a:t>
            </a:r>
          </a:p>
        </p:txBody>
      </p:sp>
      <p:pic>
        <p:nvPicPr>
          <p:cNvPr id="8" name="Picture 7" descr="An old photo of a person&#10;&#10;Description generated with high confidence">
            <a:extLst>
              <a:ext uri="{FF2B5EF4-FFF2-40B4-BE49-F238E27FC236}">
                <a16:creationId xmlns:a16="http://schemas.microsoft.com/office/drawing/2014/main" id="{CA1144EE-707F-48BE-BB22-1C7A05B8CA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3494" y="3986051"/>
            <a:ext cx="1733550" cy="2752725"/>
          </a:xfrm>
          <a:prstGeom prst="rect">
            <a:avLst/>
          </a:prstGeom>
        </p:spPr>
      </p:pic>
      <p:pic>
        <p:nvPicPr>
          <p:cNvPr id="10" name="Picture 9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D4AE51A5-C404-424C-BA86-BC52050362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4715" y="729186"/>
            <a:ext cx="1506966" cy="27527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46FB364-8401-4FC8-ACD9-99388FB85C24}"/>
              </a:ext>
            </a:extLst>
          </p:cNvPr>
          <p:cNvSpPr txBox="1"/>
          <p:nvPr/>
        </p:nvSpPr>
        <p:spPr>
          <a:xfrm>
            <a:off x="761090" y="5177748"/>
            <a:ext cx="3758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Benjamin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BAC57A-2A96-4FDA-8553-E271A0A809E7}"/>
              </a:ext>
            </a:extLst>
          </p:cNvPr>
          <p:cNvSpPr txBox="1"/>
          <p:nvPr/>
        </p:nvSpPr>
        <p:spPr>
          <a:xfrm>
            <a:off x="4519274" y="4340839"/>
            <a:ext cx="2247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Louisa Vincent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6A980B-2B78-41C7-BDA5-82C17E1EFDF3}"/>
              </a:ext>
            </a:extLst>
          </p:cNvPr>
          <p:cNvSpPr txBox="1"/>
          <p:nvPr/>
        </p:nvSpPr>
        <p:spPr>
          <a:xfrm>
            <a:off x="5821131" y="5547080"/>
            <a:ext cx="18907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Arthur Rixon b1887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2975955-A3B7-4DE5-83DB-AFA781BDDAFF}"/>
              </a:ext>
            </a:extLst>
          </p:cNvPr>
          <p:cNvSpPr txBox="1"/>
          <p:nvPr/>
        </p:nvSpPr>
        <p:spPr>
          <a:xfrm>
            <a:off x="9825925" y="1514349"/>
            <a:ext cx="1506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George Rixon b1875</a:t>
            </a:r>
          </a:p>
        </p:txBody>
      </p:sp>
      <p:pic>
        <p:nvPicPr>
          <p:cNvPr id="16" name="Picture 15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69A3D3B6-40D3-45F8-BA20-6422874044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2406" y="2909871"/>
            <a:ext cx="2637221" cy="375672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48CFE19-7867-4495-95CD-6760D1A8B88B}"/>
              </a:ext>
            </a:extLst>
          </p:cNvPr>
          <p:cNvSpPr txBox="1"/>
          <p:nvPr/>
        </p:nvSpPr>
        <p:spPr>
          <a:xfrm>
            <a:off x="9822324" y="2532268"/>
            <a:ext cx="2672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Charlotte Cormie</a:t>
            </a:r>
          </a:p>
        </p:txBody>
      </p:sp>
    </p:spTree>
    <p:extLst>
      <p:ext uri="{BB962C8B-B14F-4D97-AF65-F5344CB8AC3E}">
        <p14:creationId xmlns:p14="http://schemas.microsoft.com/office/powerpoint/2010/main" val="389757416"/>
      </p:ext>
    </p:extLst>
  </p:cSld>
  <p:clrMapOvr>
    <a:masterClrMapping/>
  </p:clrMapOvr>
  <p:transition advClick="0" advTm="10000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A9737723-CCDF-41F7-9C0B-1B0C2CEAD9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7017" y="877833"/>
            <a:ext cx="3560698" cy="3811939"/>
          </a:xfrm>
          <a:prstGeom prst="rect">
            <a:avLst/>
          </a:prstGeom>
        </p:spPr>
      </p:pic>
      <p:pic>
        <p:nvPicPr>
          <p:cNvPr id="9" name="Picture 8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3031E648-F70D-4E1F-BCE1-A9F50B158C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120" y="387459"/>
            <a:ext cx="2190404" cy="25955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48DA600-CEF8-46C4-9ECF-DDB21457A2EC}"/>
              </a:ext>
            </a:extLst>
          </p:cNvPr>
          <p:cNvSpPr txBox="1"/>
          <p:nvPr/>
        </p:nvSpPr>
        <p:spPr>
          <a:xfrm>
            <a:off x="6842760" y="387460"/>
            <a:ext cx="4904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William Benjamin – Emmeline b1860</a:t>
            </a:r>
          </a:p>
        </p:txBody>
      </p:sp>
      <p:pic>
        <p:nvPicPr>
          <p:cNvPr id="12" name="Picture 11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F22D5B1C-E101-4F56-B22B-8A2A9FFC0A0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55"/>
          <a:stretch/>
        </p:blipFill>
        <p:spPr>
          <a:xfrm>
            <a:off x="4622717" y="1422355"/>
            <a:ext cx="3415104" cy="4703734"/>
          </a:xfrm>
          <a:prstGeom prst="rect">
            <a:avLst/>
          </a:prstGeom>
        </p:spPr>
      </p:pic>
      <p:pic>
        <p:nvPicPr>
          <p:cNvPr id="14" name="Picture 13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4058549C-246E-45EC-A6B4-4D8A3ABAEB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72744"/>
            <a:ext cx="4452453" cy="328525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4E96E6A-293B-40D1-9D05-E3785A6BD186}"/>
              </a:ext>
            </a:extLst>
          </p:cNvPr>
          <p:cNvSpPr txBox="1"/>
          <p:nvPr/>
        </p:nvSpPr>
        <p:spPr>
          <a:xfrm>
            <a:off x="2973702" y="1098973"/>
            <a:ext cx="2190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John Holland 1858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08CCC0B-638E-4B39-9A65-AE2133556615}"/>
              </a:ext>
            </a:extLst>
          </p:cNvPr>
          <p:cNvSpPr txBox="1"/>
          <p:nvPr/>
        </p:nvSpPr>
        <p:spPr>
          <a:xfrm>
            <a:off x="4792981" y="6247131"/>
            <a:ext cx="3415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The Holland Family at Leura, 1907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A41B947-D31E-4E4C-926D-8EECE1BE0E8F}"/>
              </a:ext>
            </a:extLst>
          </p:cNvPr>
          <p:cNvSpPr txBox="1"/>
          <p:nvPr/>
        </p:nvSpPr>
        <p:spPr>
          <a:xfrm>
            <a:off x="340963" y="3223647"/>
            <a:ext cx="3611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Ewing Holland’s family 1918</a:t>
            </a:r>
          </a:p>
        </p:txBody>
      </p:sp>
    </p:spTree>
    <p:extLst>
      <p:ext uri="{BB962C8B-B14F-4D97-AF65-F5344CB8AC3E}">
        <p14:creationId xmlns:p14="http://schemas.microsoft.com/office/powerpoint/2010/main" val="3989349890"/>
      </p:ext>
    </p:extLst>
  </p:cSld>
  <p:clrMapOvr>
    <a:masterClrMapping/>
  </p:clrMapOvr>
  <p:transition advClick="0" advTm="10000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12EF2090-7F42-45E8-AE18-146E677AC0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3" t="8711" r="2300" b="3271"/>
          <a:stretch/>
        </p:blipFill>
        <p:spPr>
          <a:xfrm>
            <a:off x="277194" y="187917"/>
            <a:ext cx="2473061" cy="40741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21DA19-758A-4238-80AF-6704A270E4F9}"/>
              </a:ext>
            </a:extLst>
          </p:cNvPr>
          <p:cNvSpPr txBox="1"/>
          <p:nvPr/>
        </p:nvSpPr>
        <p:spPr>
          <a:xfrm>
            <a:off x="400672" y="4468765"/>
            <a:ext cx="24332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Keith Rixon b1890</a:t>
            </a:r>
          </a:p>
        </p:txBody>
      </p:sp>
      <p:pic>
        <p:nvPicPr>
          <p:cNvPr id="6" name="Picture 5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6EA268D1-5EFD-4574-871B-97E26B8AC0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7" t="4070" r="11047" b="2544"/>
          <a:stretch/>
        </p:blipFill>
        <p:spPr>
          <a:xfrm>
            <a:off x="2430962" y="3935693"/>
            <a:ext cx="3599377" cy="27343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D9008AD-FB31-4A2E-8E3B-81AE56B05B9C}"/>
              </a:ext>
            </a:extLst>
          </p:cNvPr>
          <p:cNvSpPr txBox="1"/>
          <p:nvPr/>
        </p:nvSpPr>
        <p:spPr>
          <a:xfrm>
            <a:off x="3147346" y="2505670"/>
            <a:ext cx="28051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The Campbell Family – Addel, Clifford, Gweneth &amp; Emily Adelaide Rixon, b1863.</a:t>
            </a:r>
          </a:p>
        </p:txBody>
      </p:sp>
      <p:pic>
        <p:nvPicPr>
          <p:cNvPr id="9" name="Picture 8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3DB35DB9-CC84-47B6-B9DF-4AC0AC6359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2693" y="2145343"/>
            <a:ext cx="3342466" cy="46468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A817F05-C72C-4ECB-8AC7-554C2C5542F5}"/>
              </a:ext>
            </a:extLst>
          </p:cNvPr>
          <p:cNvSpPr txBox="1"/>
          <p:nvPr/>
        </p:nvSpPr>
        <p:spPr>
          <a:xfrm>
            <a:off x="6561396" y="4798017"/>
            <a:ext cx="209078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Caroline Matilda Rixon b1868, John Gartrell Thomas with Harvey 1900, Edith 1904 &amp; Gwendolyn 1906.</a:t>
            </a:r>
          </a:p>
        </p:txBody>
      </p:sp>
      <p:pic>
        <p:nvPicPr>
          <p:cNvPr id="12" name="Picture 11" descr="A picture containing person, ground, outdoor&#10;&#10;Description generated with high confidence">
            <a:extLst>
              <a:ext uri="{FF2B5EF4-FFF2-40B4-BE49-F238E27FC236}">
                <a16:creationId xmlns:a16="http://schemas.microsoft.com/office/drawing/2014/main" id="{39FDAF52-E70D-4727-BB1F-CD591E5967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0769" y="293490"/>
            <a:ext cx="2366069" cy="386297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931EE0E-0149-4F7D-82B2-6E5610AE6612}"/>
              </a:ext>
            </a:extLst>
          </p:cNvPr>
          <p:cNvSpPr txBox="1"/>
          <p:nvPr/>
        </p:nvSpPr>
        <p:spPr>
          <a:xfrm>
            <a:off x="8452672" y="510411"/>
            <a:ext cx="3739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William Benjamin 1840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BBE49B2-D7D9-446D-828F-D41A159DBA50}"/>
              </a:ext>
            </a:extLst>
          </p:cNvPr>
          <p:cNvSpPr txBox="1"/>
          <p:nvPr/>
        </p:nvSpPr>
        <p:spPr>
          <a:xfrm>
            <a:off x="4138047" y="1239864"/>
            <a:ext cx="1957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 young Caroline Rixon b1868</a:t>
            </a:r>
          </a:p>
        </p:txBody>
      </p:sp>
    </p:spTree>
    <p:extLst>
      <p:ext uri="{BB962C8B-B14F-4D97-AF65-F5344CB8AC3E}">
        <p14:creationId xmlns:p14="http://schemas.microsoft.com/office/powerpoint/2010/main" val="2676313813"/>
      </p:ext>
    </p:extLst>
  </p:cSld>
  <p:clrMapOvr>
    <a:masterClrMapping/>
  </p:clrMapOvr>
  <p:transition advClick="0" advTm="10000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5E697881-9FAA-4D79-A970-ED71563516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06" y="294469"/>
            <a:ext cx="2736298" cy="3766087"/>
          </a:xfrm>
          <a:prstGeom prst="rect">
            <a:avLst/>
          </a:prstGeom>
        </p:spPr>
      </p:pic>
      <p:pic>
        <p:nvPicPr>
          <p:cNvPr id="5" name="Picture 4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EAD5B40F-E9E0-4EC6-9192-CF0AFFC3AEC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86" t="2964" r="2963" b="15305"/>
          <a:stretch/>
        </p:blipFill>
        <p:spPr>
          <a:xfrm>
            <a:off x="3641577" y="294469"/>
            <a:ext cx="3798604" cy="2808762"/>
          </a:xfrm>
          <a:prstGeom prst="rect">
            <a:avLst/>
          </a:prstGeom>
        </p:spPr>
      </p:pic>
      <p:pic>
        <p:nvPicPr>
          <p:cNvPr id="7" name="Picture 6" descr="An old photo of a person&#10;&#10;Description generated with very high confidence">
            <a:extLst>
              <a:ext uri="{FF2B5EF4-FFF2-40B4-BE49-F238E27FC236}">
                <a16:creationId xmlns:a16="http://schemas.microsoft.com/office/drawing/2014/main" id="{CAC40496-2E8B-4EAE-9818-7BD9D30FF41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68" t="4542" r="5434"/>
          <a:stretch/>
        </p:blipFill>
        <p:spPr>
          <a:xfrm>
            <a:off x="9432808" y="1906290"/>
            <a:ext cx="2516386" cy="4597055"/>
          </a:xfrm>
          <a:prstGeom prst="rect">
            <a:avLst/>
          </a:prstGeom>
        </p:spPr>
      </p:pic>
      <p:pic>
        <p:nvPicPr>
          <p:cNvPr id="9" name="Picture 8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EA0D62B7-8575-490B-AA2A-D11273D95D2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6" t="11613" r="13403" b="22928"/>
          <a:stretch/>
        </p:blipFill>
        <p:spPr>
          <a:xfrm>
            <a:off x="3937986" y="4128851"/>
            <a:ext cx="4788350" cy="251949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6B7B7C-B234-4438-AE0B-7B35E6E5520A}"/>
              </a:ext>
            </a:extLst>
          </p:cNvPr>
          <p:cNvSpPr txBox="1"/>
          <p:nvPr/>
        </p:nvSpPr>
        <p:spPr>
          <a:xfrm>
            <a:off x="1379746" y="5698778"/>
            <a:ext cx="27362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Bill and Sue Thomas &amp; family, 2015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86D880-BB44-4513-AEBF-31DDDC74FCAF}"/>
              </a:ext>
            </a:extLst>
          </p:cNvPr>
          <p:cNvSpPr txBox="1"/>
          <p:nvPr/>
        </p:nvSpPr>
        <p:spPr>
          <a:xfrm>
            <a:off x="336193" y="4060556"/>
            <a:ext cx="18494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Diana Wright &amp;  Peter Edwards m1956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114F89-7C57-4438-9308-6A1784946A94}"/>
              </a:ext>
            </a:extLst>
          </p:cNvPr>
          <p:cNvSpPr txBox="1"/>
          <p:nvPr/>
        </p:nvSpPr>
        <p:spPr>
          <a:xfrm>
            <a:off x="9342648" y="1191070"/>
            <a:ext cx="26967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Peter Wright &amp; Elizabeth Edwards m1966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4306D7-4C12-43DC-BC30-869F76466D73}"/>
              </a:ext>
            </a:extLst>
          </p:cNvPr>
          <p:cNvSpPr txBox="1"/>
          <p:nvPr/>
        </p:nvSpPr>
        <p:spPr>
          <a:xfrm>
            <a:off x="3166820" y="3218234"/>
            <a:ext cx="55595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Charles Wright &amp; Gwendolyn Thomas 1929 Harvey Thomas, Edith Thomas, Colin McPherson, Daisy Wright.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A3955CF-02FA-42FC-9B90-1468CF0682A0}"/>
              </a:ext>
            </a:extLst>
          </p:cNvPr>
          <p:cNvSpPr txBox="1"/>
          <p:nvPr/>
        </p:nvSpPr>
        <p:spPr>
          <a:xfrm>
            <a:off x="7431553" y="251960"/>
            <a:ext cx="4671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William Benjamin – Caroline b1868</a:t>
            </a:r>
          </a:p>
        </p:txBody>
      </p:sp>
    </p:spTree>
    <p:extLst>
      <p:ext uri="{BB962C8B-B14F-4D97-AF65-F5344CB8AC3E}">
        <p14:creationId xmlns:p14="http://schemas.microsoft.com/office/powerpoint/2010/main" val="3207565898"/>
      </p:ext>
    </p:extLst>
  </p:cSld>
  <p:clrMapOvr>
    <a:masterClrMapping/>
  </p:clrMapOvr>
  <p:transition advClick="0" advTm="10000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24EC3A-64F2-418C-80E8-5AB0D0E1556F}"/>
              </a:ext>
            </a:extLst>
          </p:cNvPr>
          <p:cNvSpPr txBox="1"/>
          <p:nvPr/>
        </p:nvSpPr>
        <p:spPr>
          <a:xfrm>
            <a:off x="9345477" y="247973"/>
            <a:ext cx="2572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BENJAMIN– Ellen b1844</a:t>
            </a:r>
          </a:p>
        </p:txBody>
      </p:sp>
      <p:pic>
        <p:nvPicPr>
          <p:cNvPr id="4" name="Picture 3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id="{D0EB0E42-D7C3-4761-8F18-217943F265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50" t="33188" r="27864" b="32846"/>
          <a:stretch/>
        </p:blipFill>
        <p:spPr>
          <a:xfrm>
            <a:off x="9345477" y="800205"/>
            <a:ext cx="2153145" cy="2469783"/>
          </a:xfrm>
          <a:prstGeom prst="rect">
            <a:avLst/>
          </a:prstGeom>
        </p:spPr>
      </p:pic>
      <p:pic>
        <p:nvPicPr>
          <p:cNvPr id="6" name="Picture 5" descr="A person wearing a uniform&#10;&#10;Description generated with very high confidence">
            <a:extLst>
              <a:ext uri="{FF2B5EF4-FFF2-40B4-BE49-F238E27FC236}">
                <a16:creationId xmlns:a16="http://schemas.microsoft.com/office/drawing/2014/main" id="{35909C24-4656-4077-944D-D1A3A2B807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797" y="247973"/>
            <a:ext cx="1889570" cy="2867186"/>
          </a:xfrm>
          <a:prstGeom prst="rect">
            <a:avLst/>
          </a:prstGeom>
        </p:spPr>
      </p:pic>
      <p:pic>
        <p:nvPicPr>
          <p:cNvPr id="8" name="Picture 7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B8DDA924-4901-4EA3-A196-CC81A02BA0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607" y="4136307"/>
            <a:ext cx="1763583" cy="2473720"/>
          </a:xfrm>
          <a:prstGeom prst="rect">
            <a:avLst/>
          </a:prstGeom>
        </p:spPr>
      </p:pic>
      <p:pic>
        <p:nvPicPr>
          <p:cNvPr id="10" name="Picture 9" descr="An old photo of a person&#10;&#10;Description generated with very high confidence">
            <a:extLst>
              <a:ext uri="{FF2B5EF4-FFF2-40B4-BE49-F238E27FC236}">
                <a16:creationId xmlns:a16="http://schemas.microsoft.com/office/drawing/2014/main" id="{7BAB8E82-6C31-4C70-954C-421B3F2E25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778" y="247973"/>
            <a:ext cx="1655364" cy="286718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6D3FF65-88CC-464B-8CE4-EC4DA2D337A8}"/>
              </a:ext>
            </a:extLst>
          </p:cNvPr>
          <p:cNvSpPr txBox="1"/>
          <p:nvPr/>
        </p:nvSpPr>
        <p:spPr>
          <a:xfrm>
            <a:off x="2998547" y="3115159"/>
            <a:ext cx="2526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Frank Norris b1897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4EE77C7-45C7-4454-B512-3E6306AF05C2}"/>
              </a:ext>
            </a:extLst>
          </p:cNvPr>
          <p:cNvSpPr txBox="1"/>
          <p:nvPr/>
        </p:nvSpPr>
        <p:spPr>
          <a:xfrm>
            <a:off x="314410" y="3766975"/>
            <a:ext cx="2327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Gladys Rixon b1905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8156DA-ABD8-43B0-9F3D-71D13D8BC998}"/>
              </a:ext>
            </a:extLst>
          </p:cNvPr>
          <p:cNvSpPr txBox="1"/>
          <p:nvPr/>
        </p:nvSpPr>
        <p:spPr>
          <a:xfrm>
            <a:off x="9446804" y="3275176"/>
            <a:ext cx="23994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Ellen Rixon m 1866 John Marceau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CE2B17-CC7E-46A5-9231-7C5572544FFB}"/>
              </a:ext>
            </a:extLst>
          </p:cNvPr>
          <p:cNvSpPr txBox="1"/>
          <p:nvPr/>
        </p:nvSpPr>
        <p:spPr>
          <a:xfrm>
            <a:off x="454607" y="3244334"/>
            <a:ext cx="2526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John Hill b1922</a:t>
            </a:r>
          </a:p>
        </p:txBody>
      </p:sp>
      <p:pic>
        <p:nvPicPr>
          <p:cNvPr id="16" name="Picture 15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90660F69-11E9-49E1-82D2-B6254ADFF20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1492" y="3527275"/>
            <a:ext cx="1965498" cy="322713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DF8CB42-13C6-4C08-B637-B8471B7166AA}"/>
              </a:ext>
            </a:extLst>
          </p:cNvPr>
          <p:cNvSpPr txBox="1"/>
          <p:nvPr/>
        </p:nvSpPr>
        <p:spPr>
          <a:xfrm>
            <a:off x="5632493" y="5871363"/>
            <a:ext cx="2021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Sydney Kirk b1864</a:t>
            </a:r>
          </a:p>
        </p:txBody>
      </p:sp>
      <p:pic>
        <p:nvPicPr>
          <p:cNvPr id="19" name="Picture 18" descr="A couple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EAA27C7C-6902-417C-99E8-72E3F7E2194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2662" y="3881610"/>
            <a:ext cx="1865534" cy="2987143"/>
          </a:xfrm>
          <a:prstGeom prst="rect">
            <a:avLst/>
          </a:prstGeom>
        </p:spPr>
      </p:pic>
      <p:pic>
        <p:nvPicPr>
          <p:cNvPr id="21" name="Picture 20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8F2286B8-AA4E-4560-8374-C171F8265BF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8507" y="484322"/>
            <a:ext cx="2218598" cy="3332471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824DCEF-9A59-4153-8433-5ED8D1E1897F}"/>
              </a:ext>
            </a:extLst>
          </p:cNvPr>
          <p:cNvSpPr txBox="1"/>
          <p:nvPr/>
        </p:nvSpPr>
        <p:spPr>
          <a:xfrm>
            <a:off x="6546731" y="3766975"/>
            <a:ext cx="19654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Mary Marceau m 1887 Sidney Kirk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046088C-3B28-441F-8F72-102D182A1342}"/>
              </a:ext>
            </a:extLst>
          </p:cNvPr>
          <p:cNvSpPr txBox="1"/>
          <p:nvPr/>
        </p:nvSpPr>
        <p:spPr>
          <a:xfrm>
            <a:off x="8512229" y="5004529"/>
            <a:ext cx="16893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Athelia Kirk m 1916 Richard Manning</a:t>
            </a:r>
          </a:p>
        </p:txBody>
      </p:sp>
    </p:spTree>
    <p:extLst>
      <p:ext uri="{BB962C8B-B14F-4D97-AF65-F5344CB8AC3E}">
        <p14:creationId xmlns:p14="http://schemas.microsoft.com/office/powerpoint/2010/main" val="3895222124"/>
      </p:ext>
    </p:extLst>
  </p:cSld>
  <p:clrMapOvr>
    <a:masterClrMapping/>
  </p:clrMapOvr>
  <p:transition advClick="0" advTm="10000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188CE8-90CD-476F-9474-C0DB3526B73D}"/>
              </a:ext>
            </a:extLst>
          </p:cNvPr>
          <p:cNvSpPr txBox="1"/>
          <p:nvPr/>
        </p:nvSpPr>
        <p:spPr>
          <a:xfrm>
            <a:off x="9407470" y="263471"/>
            <a:ext cx="2572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Julia b1847</a:t>
            </a:r>
          </a:p>
        </p:txBody>
      </p:sp>
      <p:pic>
        <p:nvPicPr>
          <p:cNvPr id="4" name="Picture 3" descr="A vintage photo of 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89A09DE1-139E-408B-AD84-9C9C368D18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663" y="263471"/>
            <a:ext cx="3755611" cy="28671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2F7B09-244F-4FD6-BF78-081E1C45FF7B}"/>
              </a:ext>
            </a:extLst>
          </p:cNvPr>
          <p:cNvSpPr txBox="1"/>
          <p:nvPr/>
        </p:nvSpPr>
        <p:spPr>
          <a:xfrm>
            <a:off x="170680" y="3204998"/>
            <a:ext cx="47732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James, May Prowles, of Maringa, Mount Kembla with Algie, Bert &amp; Una c1903</a:t>
            </a:r>
          </a:p>
        </p:txBody>
      </p:sp>
      <p:pic>
        <p:nvPicPr>
          <p:cNvPr id="7" name="Picture 6" descr="A person and person posing for a photo&#10;&#10;Description generated with very high confidence">
            <a:extLst>
              <a:ext uri="{FF2B5EF4-FFF2-40B4-BE49-F238E27FC236}">
                <a16:creationId xmlns:a16="http://schemas.microsoft.com/office/drawing/2014/main" id="{0CB0D835-AF67-445D-A9DD-489E2E6339E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50" t="7581" r="9963" b="6357"/>
          <a:stretch/>
        </p:blipFill>
        <p:spPr>
          <a:xfrm>
            <a:off x="4539544" y="353482"/>
            <a:ext cx="1999282" cy="31471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265B749-DE46-45FC-9B4E-E08C7B65F7FD}"/>
              </a:ext>
            </a:extLst>
          </p:cNvPr>
          <p:cNvSpPr txBox="1"/>
          <p:nvPr/>
        </p:nvSpPr>
        <p:spPr>
          <a:xfrm>
            <a:off x="4853842" y="3426570"/>
            <a:ext cx="19992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Christian James m 1924 Harry Ryall</a:t>
            </a:r>
          </a:p>
        </p:txBody>
      </p:sp>
      <p:pic>
        <p:nvPicPr>
          <p:cNvPr id="10" name="Picture 9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9239A3BA-85E2-48C5-8349-1E9A487F12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1720" y="2869322"/>
            <a:ext cx="2742910" cy="395301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2CF8EB7-097D-4203-9576-AED9EA8E66AF}"/>
              </a:ext>
            </a:extLst>
          </p:cNvPr>
          <p:cNvSpPr txBox="1"/>
          <p:nvPr/>
        </p:nvSpPr>
        <p:spPr>
          <a:xfrm>
            <a:off x="6536468" y="4693311"/>
            <a:ext cx="2954096" cy="380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David George James  b1874</a:t>
            </a:r>
          </a:p>
        </p:txBody>
      </p:sp>
      <p:pic>
        <p:nvPicPr>
          <p:cNvPr id="13" name="Picture 1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EED56C67-AADB-4A72-9175-0B84D9A4F40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0" t="13483" r="396" b="9543"/>
          <a:stretch/>
        </p:blipFill>
        <p:spPr>
          <a:xfrm>
            <a:off x="170680" y="3925669"/>
            <a:ext cx="4773280" cy="280968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6B2BDFA-E495-4259-9CA0-2307F0DDE096}"/>
              </a:ext>
            </a:extLst>
          </p:cNvPr>
          <p:cNvSpPr txBox="1"/>
          <p:nvPr/>
        </p:nvSpPr>
        <p:spPr>
          <a:xfrm>
            <a:off x="4943959" y="5304189"/>
            <a:ext cx="35956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1924 -L-R - Flo Chapman , Harold Bott, Vera James, Sylvia James, Fred Bott, Edith James, Arthur James, Rita James, Lettie Motley, Harold James.</a:t>
            </a:r>
          </a:p>
        </p:txBody>
      </p:sp>
      <p:pic>
        <p:nvPicPr>
          <p:cNvPr id="16" name="Picture 15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955086B2-B18F-47C7-85F6-1F08919F674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0" t="1788" r="-3000" b="11601"/>
          <a:stretch/>
        </p:blipFill>
        <p:spPr>
          <a:xfrm>
            <a:off x="6915504" y="495793"/>
            <a:ext cx="2266139" cy="299259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AC8E383-9FC7-4765-BC3E-8001BB2796AC}"/>
              </a:ext>
            </a:extLst>
          </p:cNvPr>
          <p:cNvSpPr txBox="1"/>
          <p:nvPr/>
        </p:nvSpPr>
        <p:spPr>
          <a:xfrm>
            <a:off x="7071393" y="3549046"/>
            <a:ext cx="2159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Annie &amp; Arthur James, Edith &amp; Doris</a:t>
            </a:r>
          </a:p>
        </p:txBody>
      </p:sp>
    </p:spTree>
    <p:extLst>
      <p:ext uri="{BB962C8B-B14F-4D97-AF65-F5344CB8AC3E}">
        <p14:creationId xmlns:p14="http://schemas.microsoft.com/office/powerpoint/2010/main" val="583672679"/>
      </p:ext>
    </p:extLst>
  </p:cSld>
  <p:clrMapOvr>
    <a:masterClrMapping/>
  </p:clrMapOvr>
  <p:transition advClick="0" advTm="10000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0CEC0A-37D1-41E9-B4A3-A6C08744EF54}"/>
              </a:ext>
            </a:extLst>
          </p:cNvPr>
          <p:cNvSpPr txBox="1"/>
          <p:nvPr/>
        </p:nvSpPr>
        <p:spPr>
          <a:xfrm>
            <a:off x="9113004" y="356461"/>
            <a:ext cx="2774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 – Isabella b1849</a:t>
            </a:r>
          </a:p>
        </p:txBody>
      </p:sp>
      <p:pic>
        <p:nvPicPr>
          <p:cNvPr id="4" name="Picture 3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FC21E629-1CE5-4DB4-9FE1-96825CFA28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0117" y="887733"/>
            <a:ext cx="3614928" cy="5286756"/>
          </a:xfrm>
          <a:prstGeom prst="rect">
            <a:avLst/>
          </a:prstGeom>
        </p:spPr>
      </p:pic>
      <p:pic>
        <p:nvPicPr>
          <p:cNvPr id="6" name="Picture 5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A425B689-6CA0-4326-97A6-D33FB8202F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034" y="541127"/>
            <a:ext cx="2826546" cy="4371836"/>
          </a:xfrm>
          <a:prstGeom prst="rect">
            <a:avLst/>
          </a:prstGeom>
        </p:spPr>
      </p:pic>
      <p:pic>
        <p:nvPicPr>
          <p:cNvPr id="8" name="Picture 7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E154F61D-A1C3-4640-A7FD-BC67F0047D7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705" r="42986" b="7145"/>
          <a:stretch/>
        </p:blipFill>
        <p:spPr>
          <a:xfrm>
            <a:off x="4606255" y="1051258"/>
            <a:ext cx="2334476" cy="444675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9A4159E-2EAE-4794-8CC9-A894CDAE4C62}"/>
              </a:ext>
            </a:extLst>
          </p:cNvPr>
          <p:cNvSpPr txBox="1"/>
          <p:nvPr/>
        </p:nvSpPr>
        <p:spPr>
          <a:xfrm>
            <a:off x="4245865" y="5526052"/>
            <a:ext cx="25578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Audrey </a:t>
            </a:r>
            <a:r>
              <a:rPr lang="fr-FR" dirty="0" err="1"/>
              <a:t>Rhymes</a:t>
            </a:r>
            <a:r>
              <a:rPr lang="fr-FR" dirty="0"/>
              <a:t> and Les Simpson m 1946</a:t>
            </a:r>
            <a:endParaRPr lang="en-AU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89B7CF-0721-478C-879E-53E93085ACDE}"/>
              </a:ext>
            </a:extLst>
          </p:cNvPr>
          <p:cNvSpPr txBox="1"/>
          <p:nvPr/>
        </p:nvSpPr>
        <p:spPr>
          <a:xfrm>
            <a:off x="501034" y="4912963"/>
            <a:ext cx="3099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Harold Ward Simpson b1888</a:t>
            </a:r>
            <a:endParaRPr lang="en-AU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2DDBC0-9217-4E14-90F4-FB54B37E016A}"/>
              </a:ext>
            </a:extLst>
          </p:cNvPr>
          <p:cNvSpPr txBox="1"/>
          <p:nvPr/>
        </p:nvSpPr>
        <p:spPr>
          <a:xfrm>
            <a:off x="8376899" y="6180132"/>
            <a:ext cx="35103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Isabella Rixon b 8.6.1849</a:t>
            </a:r>
          </a:p>
        </p:txBody>
      </p:sp>
    </p:spTree>
    <p:extLst>
      <p:ext uri="{BB962C8B-B14F-4D97-AF65-F5344CB8AC3E}">
        <p14:creationId xmlns:p14="http://schemas.microsoft.com/office/powerpoint/2010/main" val="87467245"/>
      </p:ext>
    </p:extLst>
  </p:cSld>
  <p:clrMapOvr>
    <a:masterClrMapping/>
  </p:clrMapOvr>
  <p:transition advClick="0" advTm="10000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vintage photo of an old building&#10;&#10;Description generated with very high confidence">
            <a:extLst>
              <a:ext uri="{FF2B5EF4-FFF2-40B4-BE49-F238E27FC236}">
                <a16:creationId xmlns:a16="http://schemas.microsoft.com/office/drawing/2014/main" id="{20A5FDED-D7F8-4361-98A6-229E380FDC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415" y="710295"/>
            <a:ext cx="5791200" cy="39434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7D8502-2347-473E-B926-DE6BCD76BEEB}"/>
              </a:ext>
            </a:extLst>
          </p:cNvPr>
          <p:cNvSpPr txBox="1"/>
          <p:nvPr/>
        </p:nvSpPr>
        <p:spPr>
          <a:xfrm>
            <a:off x="8885693" y="340963"/>
            <a:ext cx="2887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BENJAMIN– Matilda 1852</a:t>
            </a:r>
          </a:p>
        </p:txBody>
      </p:sp>
      <p:pic>
        <p:nvPicPr>
          <p:cNvPr id="8" name="Picture 7" descr="A sign in front of a building&#10;&#10;Description generated with very high confidence">
            <a:extLst>
              <a:ext uri="{FF2B5EF4-FFF2-40B4-BE49-F238E27FC236}">
                <a16:creationId xmlns:a16="http://schemas.microsoft.com/office/drawing/2014/main" id="{F3184DEA-9ABF-4FCB-9227-A2612CD1FEB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14" t="268" r="10605" b="5089"/>
          <a:stretch/>
        </p:blipFill>
        <p:spPr>
          <a:xfrm>
            <a:off x="8214103" y="1184775"/>
            <a:ext cx="2887852" cy="503474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5244D88-9374-4BAD-AC0A-C45D2E490569}"/>
              </a:ext>
            </a:extLst>
          </p:cNvPr>
          <p:cNvSpPr txBox="1"/>
          <p:nvPr/>
        </p:nvSpPr>
        <p:spPr>
          <a:xfrm>
            <a:off x="5625885" y="5222930"/>
            <a:ext cx="26760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Matilda Rixon &amp; John Pallier headstone at Bulli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8032D8-DAE8-436E-8C2B-D57FDA0903BB}"/>
              </a:ext>
            </a:extLst>
          </p:cNvPr>
          <p:cNvSpPr txBox="1"/>
          <p:nvPr/>
        </p:nvSpPr>
        <p:spPr>
          <a:xfrm>
            <a:off x="746503" y="4675367"/>
            <a:ext cx="579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Ada Pallier with her children Rene, Bill, Jack &amp; Cliff  Lindsay</a:t>
            </a:r>
          </a:p>
        </p:txBody>
      </p:sp>
    </p:spTree>
    <p:extLst>
      <p:ext uri="{BB962C8B-B14F-4D97-AF65-F5344CB8AC3E}">
        <p14:creationId xmlns:p14="http://schemas.microsoft.com/office/powerpoint/2010/main" val="2731346353"/>
      </p:ext>
    </p:extLst>
  </p:cSld>
  <p:clrMapOvr>
    <a:masterClrMapping/>
  </p:clrMapOvr>
  <p:transition advClick="0" advTm="10000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FC4ACF-DFD7-43E7-869B-6AB696373677}"/>
              </a:ext>
            </a:extLst>
          </p:cNvPr>
          <p:cNvSpPr txBox="1"/>
          <p:nvPr/>
        </p:nvSpPr>
        <p:spPr>
          <a:xfrm>
            <a:off x="9887919" y="309966"/>
            <a:ext cx="19992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b1806 </a:t>
            </a:r>
          </a:p>
        </p:txBody>
      </p:sp>
      <p:pic>
        <p:nvPicPr>
          <p:cNvPr id="4" name="Picture 3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88DA5C96-CA43-4B38-AA23-41AFBB6E1F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0676" y="399090"/>
            <a:ext cx="3394129" cy="4310336"/>
          </a:xfrm>
          <a:prstGeom prst="rect">
            <a:avLst/>
          </a:prstGeom>
        </p:spPr>
      </p:pic>
      <p:pic>
        <p:nvPicPr>
          <p:cNvPr id="6" name="Picture 5" descr="A vintage photo of a horse drawn carriage&#10;&#10;Description generated with very high confidence">
            <a:extLst>
              <a:ext uri="{FF2B5EF4-FFF2-40B4-BE49-F238E27FC236}">
                <a16:creationId xmlns:a16="http://schemas.microsoft.com/office/drawing/2014/main" id="{D9A2526E-90EE-4BC0-96A5-DD997D09A48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13" r="2948"/>
          <a:stretch/>
        </p:blipFill>
        <p:spPr>
          <a:xfrm>
            <a:off x="183719" y="309966"/>
            <a:ext cx="4036242" cy="2521290"/>
          </a:xfrm>
          <a:prstGeom prst="rect">
            <a:avLst/>
          </a:prstGeom>
        </p:spPr>
      </p:pic>
      <p:pic>
        <p:nvPicPr>
          <p:cNvPr id="8" name="Picture 7" descr="A vintage photo of a house&#10;&#10;Description generated with very high confidence">
            <a:extLst>
              <a:ext uri="{FF2B5EF4-FFF2-40B4-BE49-F238E27FC236}">
                <a16:creationId xmlns:a16="http://schemas.microsoft.com/office/drawing/2014/main" id="{C1839BEC-FF51-433A-99AA-26CC52C61C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18" y="4005939"/>
            <a:ext cx="4279793" cy="27248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6E7E14C-326D-4F58-B07D-13DB46CB27E7}"/>
              </a:ext>
            </a:extLst>
          </p:cNvPr>
          <p:cNvSpPr txBox="1"/>
          <p:nvPr/>
        </p:nvSpPr>
        <p:spPr>
          <a:xfrm>
            <a:off x="834598" y="3566814"/>
            <a:ext cx="2815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Crown &amp; Anchor, Eden 1915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94DD4C-13C3-491D-BDBE-1AF912A59F4E}"/>
              </a:ext>
            </a:extLst>
          </p:cNvPr>
          <p:cNvSpPr txBox="1"/>
          <p:nvPr/>
        </p:nvSpPr>
        <p:spPr>
          <a:xfrm>
            <a:off x="1228789" y="2849381"/>
            <a:ext cx="2991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Family Hotel, Bega c1900</a:t>
            </a:r>
          </a:p>
        </p:txBody>
      </p:sp>
      <p:pic>
        <p:nvPicPr>
          <p:cNvPr id="12" name="Picture 11" descr="A rocky beach&#10;&#10;Description generated with very high confidence">
            <a:extLst>
              <a:ext uri="{FF2B5EF4-FFF2-40B4-BE49-F238E27FC236}">
                <a16:creationId xmlns:a16="http://schemas.microsoft.com/office/drawing/2014/main" id="{D1D75CC4-AA8A-465F-84FE-0F27B6284B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8420" y="3943543"/>
            <a:ext cx="3843580" cy="288268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13795E6-5A87-4A9A-A9CE-FFC82B220FF9}"/>
              </a:ext>
            </a:extLst>
          </p:cNvPr>
          <p:cNvSpPr txBox="1"/>
          <p:nvPr/>
        </p:nvSpPr>
        <p:spPr>
          <a:xfrm>
            <a:off x="9139580" y="3497914"/>
            <a:ext cx="2747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Rixon Beach, Eden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E18550-8343-4D28-82B4-2449CFAD8FA3}"/>
              </a:ext>
            </a:extLst>
          </p:cNvPr>
          <p:cNvSpPr txBox="1"/>
          <p:nvPr/>
        </p:nvSpPr>
        <p:spPr>
          <a:xfrm>
            <a:off x="8348420" y="2184926"/>
            <a:ext cx="2747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Rixon 1806 - 1873</a:t>
            </a:r>
          </a:p>
        </p:txBody>
      </p:sp>
    </p:spTree>
    <p:extLst>
      <p:ext uri="{BB962C8B-B14F-4D97-AF65-F5344CB8AC3E}">
        <p14:creationId xmlns:p14="http://schemas.microsoft.com/office/powerpoint/2010/main" val="2001059403"/>
      </p:ext>
    </p:extLst>
  </p:cSld>
  <p:clrMapOvr>
    <a:masterClrMapping/>
  </p:clrMapOvr>
  <p:transition advClick="0" advTm="10000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EE341C-AE46-4076-87D5-B091CDB50A1B}"/>
              </a:ext>
            </a:extLst>
          </p:cNvPr>
          <p:cNvSpPr txBox="1"/>
          <p:nvPr/>
        </p:nvSpPr>
        <p:spPr>
          <a:xfrm>
            <a:off x="8834035" y="302680"/>
            <a:ext cx="3580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Mary Ann b1834</a:t>
            </a:r>
          </a:p>
        </p:txBody>
      </p:sp>
      <p:pic>
        <p:nvPicPr>
          <p:cNvPr id="4" name="Picture 3" descr="A vintage photo of an old building&#10;&#10;Description generated with very high confidence">
            <a:extLst>
              <a:ext uri="{FF2B5EF4-FFF2-40B4-BE49-F238E27FC236}">
                <a16:creationId xmlns:a16="http://schemas.microsoft.com/office/drawing/2014/main" id="{B456DF5A-FFEA-44E2-9069-BC4C729100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1030" y="969108"/>
            <a:ext cx="4820983" cy="34944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202660-A2C1-42FB-8984-30FC194BDDB7}"/>
              </a:ext>
            </a:extLst>
          </p:cNvPr>
          <p:cNvSpPr txBox="1"/>
          <p:nvPr/>
        </p:nvSpPr>
        <p:spPr>
          <a:xfrm>
            <a:off x="7656163" y="4463511"/>
            <a:ext cx="4169043" cy="666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Mary Ann, outside her house at Newtown, Bega. Possibly the only photo of her.</a:t>
            </a:r>
          </a:p>
        </p:txBody>
      </p:sp>
      <p:pic>
        <p:nvPicPr>
          <p:cNvPr id="7" name="Picture 6" descr="A black and white photo of 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4CF779AA-8772-4D28-9D5F-5A4EE88934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350" y="118767"/>
            <a:ext cx="2981617" cy="4174264"/>
          </a:xfrm>
          <a:prstGeom prst="rect">
            <a:avLst/>
          </a:prstGeom>
        </p:spPr>
      </p:pic>
      <p:pic>
        <p:nvPicPr>
          <p:cNvPr id="9" name="Picture 8" descr="A sign on the side of a building&#10;&#10;Description generated with very high confidence">
            <a:extLst>
              <a:ext uri="{FF2B5EF4-FFF2-40B4-BE49-F238E27FC236}">
                <a16:creationId xmlns:a16="http://schemas.microsoft.com/office/drawing/2014/main" id="{C638661C-FBF1-45AF-A62F-FA3ACF71A0B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19" t="10278" r="17536" b="12296"/>
          <a:stretch/>
        </p:blipFill>
        <p:spPr>
          <a:xfrm>
            <a:off x="3981340" y="3158012"/>
            <a:ext cx="2123268" cy="332392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058232A-13C3-490C-A21F-E0CDCA63F047}"/>
              </a:ext>
            </a:extLst>
          </p:cNvPr>
          <p:cNvSpPr txBox="1"/>
          <p:nvPr/>
        </p:nvSpPr>
        <p:spPr>
          <a:xfrm>
            <a:off x="635431" y="4618495"/>
            <a:ext cx="2649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Joseph Love b1829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38EBC9-54E1-4DF5-8AE6-76408E334900}"/>
              </a:ext>
            </a:extLst>
          </p:cNvPr>
          <p:cNvSpPr txBox="1"/>
          <p:nvPr/>
        </p:nvSpPr>
        <p:spPr>
          <a:xfrm>
            <a:off x="1379349" y="5904855"/>
            <a:ext cx="24916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Mary Ann &amp; Joseph Love - headstone</a:t>
            </a:r>
          </a:p>
        </p:txBody>
      </p:sp>
    </p:spTree>
    <p:extLst>
      <p:ext uri="{BB962C8B-B14F-4D97-AF65-F5344CB8AC3E}">
        <p14:creationId xmlns:p14="http://schemas.microsoft.com/office/powerpoint/2010/main" val="2049906790"/>
      </p:ext>
    </p:extLst>
  </p:cSld>
  <p:clrMapOvr>
    <a:masterClrMapping/>
  </p:clrMapOvr>
  <p:transition advClick="0" advTm="10000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91838EE-EED9-4643-97DA-CBF6662325B0}"/>
              </a:ext>
            </a:extLst>
          </p:cNvPr>
          <p:cNvSpPr/>
          <p:nvPr/>
        </p:nvSpPr>
        <p:spPr>
          <a:xfrm>
            <a:off x="8812048" y="311265"/>
            <a:ext cx="2542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dirty="0"/>
              <a:t>JAMES - Mary Ann b1834</a:t>
            </a:r>
          </a:p>
        </p:txBody>
      </p:sp>
      <p:pic>
        <p:nvPicPr>
          <p:cNvPr id="4" name="Picture 3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2A67E326-B524-441E-84DD-BB22906823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79" y="240379"/>
            <a:ext cx="1728216" cy="23865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B1B411-7A68-4FAB-895C-C74465C596EA}"/>
              </a:ext>
            </a:extLst>
          </p:cNvPr>
          <p:cNvSpPr txBox="1"/>
          <p:nvPr/>
        </p:nvSpPr>
        <p:spPr>
          <a:xfrm>
            <a:off x="383680" y="2718761"/>
            <a:ext cx="2293749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Andrew Love b1862</a:t>
            </a:r>
          </a:p>
        </p:txBody>
      </p:sp>
      <p:pic>
        <p:nvPicPr>
          <p:cNvPr id="7" name="Picture 6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5BA47044-7180-49C5-B7C3-CD1F144615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6669" y="240379"/>
            <a:ext cx="4517136" cy="28895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171A0C2-07D9-45F9-95B3-B64E377AE538}"/>
              </a:ext>
            </a:extLst>
          </p:cNvPr>
          <p:cNvSpPr txBox="1"/>
          <p:nvPr/>
        </p:nvSpPr>
        <p:spPr>
          <a:xfrm>
            <a:off x="3351786" y="3156827"/>
            <a:ext cx="3822408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Edwin Love b1865 in New Guinea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6D172CD-1173-4FC1-8F20-56EF8AD9B3BA}"/>
              </a:ext>
            </a:extLst>
          </p:cNvPr>
          <p:cNvSpPr txBox="1"/>
          <p:nvPr/>
        </p:nvSpPr>
        <p:spPr>
          <a:xfrm>
            <a:off x="2791383" y="6153393"/>
            <a:ext cx="2324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Alfred Love b1869</a:t>
            </a:r>
          </a:p>
        </p:txBody>
      </p:sp>
      <p:pic>
        <p:nvPicPr>
          <p:cNvPr id="11" name="Picture 10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3E070FB7-2CF0-4289-A035-D8DC88F3FE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79" y="3368793"/>
            <a:ext cx="2333333" cy="3298245"/>
          </a:xfrm>
          <a:prstGeom prst="rect">
            <a:avLst/>
          </a:prstGeom>
        </p:spPr>
      </p:pic>
      <p:pic>
        <p:nvPicPr>
          <p:cNvPr id="13" name="Picture 12" descr="A vintage photo of 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4E9BFB85-D322-4B20-9AAB-EA122F0347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1695" y="4006653"/>
            <a:ext cx="2324746" cy="259316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F08C933-7F6D-4E08-AEF2-8A31E5D4E378}"/>
              </a:ext>
            </a:extLst>
          </p:cNvPr>
          <p:cNvSpPr txBox="1"/>
          <p:nvPr/>
        </p:nvSpPr>
        <p:spPr>
          <a:xfrm>
            <a:off x="3696762" y="4460203"/>
            <a:ext cx="1728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Ernest b1871</a:t>
            </a:r>
          </a:p>
        </p:txBody>
      </p:sp>
      <p:pic>
        <p:nvPicPr>
          <p:cNvPr id="16" name="Picture 15" descr="A person standing in front of a car&#10;&#10;Description generated with very high confidence">
            <a:extLst>
              <a:ext uri="{FF2B5EF4-FFF2-40B4-BE49-F238E27FC236}">
                <a16:creationId xmlns:a16="http://schemas.microsoft.com/office/drawing/2014/main" id="{65455D93-ECAC-4E14-B135-156FD99179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64" y="792244"/>
            <a:ext cx="1836739" cy="288950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9814B0D-4A62-4220-90A8-1623028025F7}"/>
              </a:ext>
            </a:extLst>
          </p:cNvPr>
          <p:cNvSpPr txBox="1"/>
          <p:nvPr/>
        </p:nvSpPr>
        <p:spPr>
          <a:xfrm>
            <a:off x="8307232" y="2221134"/>
            <a:ext cx="1704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Edith May Love b1875</a:t>
            </a:r>
          </a:p>
        </p:txBody>
      </p:sp>
      <p:pic>
        <p:nvPicPr>
          <p:cNvPr id="19" name="Picture 18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F10B932F-3146-43AD-BE43-97E349FE552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3869" y="3850554"/>
            <a:ext cx="2037348" cy="290536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4799FAC-D1CB-4B01-BB96-547BEF24D2A9}"/>
              </a:ext>
            </a:extLst>
          </p:cNvPr>
          <p:cNvSpPr txBox="1"/>
          <p:nvPr/>
        </p:nvSpPr>
        <p:spPr>
          <a:xfrm>
            <a:off x="7829196" y="4137038"/>
            <a:ext cx="1704673" cy="646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Joseph Thomas Love b1882</a:t>
            </a:r>
          </a:p>
        </p:txBody>
      </p:sp>
    </p:spTree>
    <p:extLst>
      <p:ext uri="{BB962C8B-B14F-4D97-AF65-F5344CB8AC3E}">
        <p14:creationId xmlns:p14="http://schemas.microsoft.com/office/powerpoint/2010/main" val="2795953025"/>
      </p:ext>
    </p:extLst>
  </p:cSld>
  <p:clrMapOvr>
    <a:masterClrMapping/>
  </p:clrMapOvr>
  <p:transition advClick="0" advTm="10000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EDB8BAF-D639-4CA0-9AEE-93BA2198AB1C}"/>
              </a:ext>
            </a:extLst>
          </p:cNvPr>
          <p:cNvSpPr txBox="1"/>
          <p:nvPr/>
        </p:nvSpPr>
        <p:spPr>
          <a:xfrm>
            <a:off x="8818536" y="325464"/>
            <a:ext cx="2712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 - James 1837</a:t>
            </a:r>
          </a:p>
        </p:txBody>
      </p:sp>
      <p:pic>
        <p:nvPicPr>
          <p:cNvPr id="4" name="Picture 3" descr="A vintage photo of a person&#10;&#10;Description generated with high confidence">
            <a:extLst>
              <a:ext uri="{FF2B5EF4-FFF2-40B4-BE49-F238E27FC236}">
                <a16:creationId xmlns:a16="http://schemas.microsoft.com/office/drawing/2014/main" id="{EFF1211D-37B0-493A-ADA5-BDB29C30B3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07" t="4803" r="15153" b="2013"/>
          <a:stretch/>
        </p:blipFill>
        <p:spPr>
          <a:xfrm>
            <a:off x="5858476" y="782583"/>
            <a:ext cx="3297280" cy="3387692"/>
          </a:xfrm>
          <a:prstGeom prst="rect">
            <a:avLst/>
          </a:prstGeom>
        </p:spPr>
      </p:pic>
      <p:pic>
        <p:nvPicPr>
          <p:cNvPr id="6" name="Picture 5" descr="A fenced in area&#10;&#10;Description generated with very high confidence">
            <a:extLst>
              <a:ext uri="{FF2B5EF4-FFF2-40B4-BE49-F238E27FC236}">
                <a16:creationId xmlns:a16="http://schemas.microsoft.com/office/drawing/2014/main" id="{A5C5075D-287F-42D2-AEAC-76917773F4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8536" y="4258062"/>
            <a:ext cx="2865662" cy="25100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10E29D-7931-4817-A9C5-C50EAB04D7B7}"/>
              </a:ext>
            </a:extLst>
          </p:cNvPr>
          <p:cNvSpPr txBox="1"/>
          <p:nvPr/>
        </p:nvSpPr>
        <p:spPr>
          <a:xfrm>
            <a:off x="9019203" y="2996498"/>
            <a:ext cx="2231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Rixon b1837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B7EE25-D042-4403-848B-CBAD36BCC127}"/>
              </a:ext>
            </a:extLst>
          </p:cNvPr>
          <p:cNvSpPr txBox="1"/>
          <p:nvPr/>
        </p:nvSpPr>
        <p:spPr>
          <a:xfrm>
            <a:off x="6257571" y="5189946"/>
            <a:ext cx="22317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Headstones – James &amp; Elizabeth, Bega</a:t>
            </a:r>
          </a:p>
        </p:txBody>
      </p:sp>
      <p:pic>
        <p:nvPicPr>
          <p:cNvPr id="10" name="Picture 9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30DA173E-0B63-49F0-9097-CFBA5B49BCC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19" t="2172" r="15831" b="759"/>
          <a:stretch/>
        </p:blipFill>
        <p:spPr>
          <a:xfrm>
            <a:off x="175394" y="1998656"/>
            <a:ext cx="2056107" cy="461849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85397A5-F68A-42ED-82BC-332B2FFC0424}"/>
              </a:ext>
            </a:extLst>
          </p:cNvPr>
          <p:cNvSpPr txBox="1"/>
          <p:nvPr/>
        </p:nvSpPr>
        <p:spPr>
          <a:xfrm>
            <a:off x="2231501" y="6057070"/>
            <a:ext cx="2975674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Aubrey Osborne Rixon b1887</a:t>
            </a:r>
          </a:p>
        </p:txBody>
      </p:sp>
      <p:pic>
        <p:nvPicPr>
          <p:cNvPr id="13" name="Picture 12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F6681967-8772-4536-B34A-16C5AB28288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27" t="10358" r="2162" b="20092"/>
          <a:stretch/>
        </p:blipFill>
        <p:spPr>
          <a:xfrm>
            <a:off x="2569462" y="2000244"/>
            <a:ext cx="2822766" cy="325402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6DA4795-8128-422B-AB4A-EEBECB09819E}"/>
              </a:ext>
            </a:extLst>
          </p:cNvPr>
          <p:cNvSpPr txBox="1"/>
          <p:nvPr/>
        </p:nvSpPr>
        <p:spPr>
          <a:xfrm>
            <a:off x="2793574" y="1051997"/>
            <a:ext cx="24120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Charles Rixon &amp; Esther Love m1884 with their dog Rusty</a:t>
            </a:r>
          </a:p>
        </p:txBody>
      </p:sp>
    </p:spTree>
    <p:extLst>
      <p:ext uri="{BB962C8B-B14F-4D97-AF65-F5344CB8AC3E}">
        <p14:creationId xmlns:p14="http://schemas.microsoft.com/office/powerpoint/2010/main" val="3331431342"/>
      </p:ext>
    </p:extLst>
  </p:cSld>
  <p:clrMapOvr>
    <a:masterClrMapping/>
  </p:clrMapOvr>
  <p:transition advClick="0" advTm="10000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posing for the camera&#10;&#10;Description generated with very high confidence">
            <a:extLst>
              <a:ext uri="{FF2B5EF4-FFF2-40B4-BE49-F238E27FC236}">
                <a16:creationId xmlns:a16="http://schemas.microsoft.com/office/drawing/2014/main" id="{A4C8E9A0-4CB6-438D-8B94-2563F988AE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339" y="987588"/>
            <a:ext cx="2227605" cy="54907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E57AF4A-70E6-4A21-A6C8-3595D5C5EF2B}"/>
              </a:ext>
            </a:extLst>
          </p:cNvPr>
          <p:cNvSpPr txBox="1"/>
          <p:nvPr/>
        </p:nvSpPr>
        <p:spPr>
          <a:xfrm>
            <a:off x="6989736" y="263471"/>
            <a:ext cx="45874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James – Evaline 1862 &amp; Lillian b1864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D957DC-1096-45E4-B8DB-7F93F97126A1}"/>
              </a:ext>
            </a:extLst>
          </p:cNvPr>
          <p:cNvSpPr txBox="1"/>
          <p:nvPr/>
        </p:nvSpPr>
        <p:spPr>
          <a:xfrm>
            <a:off x="2758698" y="5831961"/>
            <a:ext cx="2980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Coulson Montague Farrell b1896</a:t>
            </a:r>
          </a:p>
        </p:txBody>
      </p:sp>
      <p:pic>
        <p:nvPicPr>
          <p:cNvPr id="7" name="Picture 6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1DF7BE8C-5CFB-4FEB-B983-B615764C24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8698" y="441780"/>
            <a:ext cx="3337302" cy="319485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FB90D7-7F4E-485F-8A1F-B1C8BAEF3D6F}"/>
              </a:ext>
            </a:extLst>
          </p:cNvPr>
          <p:cNvSpPr txBox="1"/>
          <p:nvPr/>
        </p:nvSpPr>
        <p:spPr>
          <a:xfrm>
            <a:off x="3115159" y="3735092"/>
            <a:ext cx="2789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Farrell b1887 &amp; Stella b1912 </a:t>
            </a:r>
          </a:p>
        </p:txBody>
      </p:sp>
      <p:pic>
        <p:nvPicPr>
          <p:cNvPr id="10" name="Picture 9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3D978A26-6E0C-4325-BCAD-02C0413EF36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22"/>
          <a:stretch/>
        </p:blipFill>
        <p:spPr>
          <a:xfrm>
            <a:off x="6287148" y="1453389"/>
            <a:ext cx="5132949" cy="437857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2FD81E1-D535-462D-BB2A-DEC34FDA2D1C}"/>
              </a:ext>
            </a:extLst>
          </p:cNvPr>
          <p:cNvSpPr txBox="1"/>
          <p:nvPr/>
        </p:nvSpPr>
        <p:spPr>
          <a:xfrm>
            <a:off x="6989736" y="5948198"/>
            <a:ext cx="45874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Lillian Rixon &amp; Charles Beck and their family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751794763"/>
      </p:ext>
    </p:extLst>
  </p:cSld>
  <p:clrMapOvr>
    <a:masterClrMapping/>
  </p:clrMapOvr>
  <p:transition advClick="0" advTm="10000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82D70A-392C-4DB6-A433-5A7DF3D0C9BD}"/>
              </a:ext>
            </a:extLst>
          </p:cNvPr>
          <p:cNvSpPr txBox="1"/>
          <p:nvPr/>
        </p:nvSpPr>
        <p:spPr>
          <a:xfrm>
            <a:off x="8291594" y="187293"/>
            <a:ext cx="3735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James – Arthur b1867</a:t>
            </a:r>
          </a:p>
        </p:txBody>
      </p:sp>
      <p:pic>
        <p:nvPicPr>
          <p:cNvPr id="4" name="Picture 3" descr="A person standing in front of 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A0CD4AA2-5111-466B-ABCC-867C99074F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15" r="484"/>
          <a:stretch/>
        </p:blipFill>
        <p:spPr>
          <a:xfrm>
            <a:off x="263839" y="272402"/>
            <a:ext cx="3650285" cy="22472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6634D8-4C4D-48B9-A8F0-43B5D27DD9EE}"/>
              </a:ext>
            </a:extLst>
          </p:cNvPr>
          <p:cNvSpPr txBox="1"/>
          <p:nvPr/>
        </p:nvSpPr>
        <p:spPr>
          <a:xfrm>
            <a:off x="279426" y="2621841"/>
            <a:ext cx="3780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Arthur b1889 and Dessie b1892 Rixon</a:t>
            </a:r>
          </a:p>
        </p:txBody>
      </p:sp>
      <p:pic>
        <p:nvPicPr>
          <p:cNvPr id="7" name="Picture 6" descr="A person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2EA4019F-98D1-465F-87B5-5BF8E911E74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78" t="11875" r="14160" b="16250"/>
          <a:stretch/>
        </p:blipFill>
        <p:spPr>
          <a:xfrm>
            <a:off x="9531458" y="2271816"/>
            <a:ext cx="2340243" cy="35646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00E8456-3103-44AA-8635-915976773C87}"/>
              </a:ext>
            </a:extLst>
          </p:cNvPr>
          <p:cNvSpPr txBox="1"/>
          <p:nvPr/>
        </p:nvSpPr>
        <p:spPr>
          <a:xfrm>
            <a:off x="9448020" y="5836426"/>
            <a:ext cx="2944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Mary Charlotte Power</a:t>
            </a:r>
          </a:p>
        </p:txBody>
      </p:sp>
      <p:pic>
        <p:nvPicPr>
          <p:cNvPr id="10" name="Picture 9" descr="A person in a white shirt&#10;&#10;Description generated with high confidence">
            <a:extLst>
              <a:ext uri="{FF2B5EF4-FFF2-40B4-BE49-F238E27FC236}">
                <a16:creationId xmlns:a16="http://schemas.microsoft.com/office/drawing/2014/main" id="{31C8A7F8-D8B0-4C30-9E20-284487EEC7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662" y="3436588"/>
            <a:ext cx="2214148" cy="31490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BB3FD15-8F1C-4AA5-93BD-C98BCBABCCC6}"/>
              </a:ext>
            </a:extLst>
          </p:cNvPr>
          <p:cNvSpPr txBox="1"/>
          <p:nvPr/>
        </p:nvSpPr>
        <p:spPr>
          <a:xfrm>
            <a:off x="670078" y="3112797"/>
            <a:ext cx="20750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Cicely Rixon b1896</a:t>
            </a:r>
          </a:p>
        </p:txBody>
      </p:sp>
      <p:pic>
        <p:nvPicPr>
          <p:cNvPr id="13" name="Picture 12" descr="A vintage photo of a person and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BFB554BC-4D8A-4874-8427-3BA603BB8B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4966" y="4291306"/>
            <a:ext cx="3630446" cy="229429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641CDD5-1601-43E4-9FAF-77E7A4521AC9}"/>
              </a:ext>
            </a:extLst>
          </p:cNvPr>
          <p:cNvSpPr txBox="1"/>
          <p:nvPr/>
        </p:nvSpPr>
        <p:spPr>
          <a:xfrm>
            <a:off x="2994966" y="3817427"/>
            <a:ext cx="3485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Trevor Rixon &amp; Emily Bates m1940</a:t>
            </a:r>
          </a:p>
        </p:txBody>
      </p:sp>
      <p:pic>
        <p:nvPicPr>
          <p:cNvPr id="16" name="Picture 15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2FFE3DF7-E312-4B92-A40E-8CA5D2D8B31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4757" y="3679534"/>
            <a:ext cx="2073427" cy="299117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274AAC2-AE38-4779-8898-6148FBF0D2F8}"/>
              </a:ext>
            </a:extLst>
          </p:cNvPr>
          <p:cNvSpPr txBox="1"/>
          <p:nvPr/>
        </p:nvSpPr>
        <p:spPr>
          <a:xfrm>
            <a:off x="9098184" y="6228088"/>
            <a:ext cx="2340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Madeline Rixon b1891</a:t>
            </a:r>
          </a:p>
        </p:txBody>
      </p:sp>
      <p:pic>
        <p:nvPicPr>
          <p:cNvPr id="19" name="Picture 18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7E61A785-24D5-4D06-A12D-1BCF6509762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8775" y="371959"/>
            <a:ext cx="4018739" cy="28296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1D7F3D0-1556-4D1E-B6ED-B733EEA41B77}"/>
              </a:ext>
            </a:extLst>
          </p:cNvPr>
          <p:cNvSpPr txBox="1"/>
          <p:nvPr/>
        </p:nvSpPr>
        <p:spPr>
          <a:xfrm>
            <a:off x="3916456" y="3205655"/>
            <a:ext cx="5161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Dora, Dessie, Harry Carlill, Sylvia ?, Cicely Rixon, 1915</a:t>
            </a:r>
          </a:p>
        </p:txBody>
      </p:sp>
    </p:spTree>
    <p:extLst>
      <p:ext uri="{BB962C8B-B14F-4D97-AF65-F5344CB8AC3E}">
        <p14:creationId xmlns:p14="http://schemas.microsoft.com/office/powerpoint/2010/main" val="3741600323"/>
      </p:ext>
    </p:extLst>
  </p:cSld>
  <p:clrMapOvr>
    <a:masterClrMapping/>
  </p:clrMapOvr>
  <p:transition advClick="0" advTm="10000"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B010C6-E01B-491D-82AE-17716E9AA486}"/>
              </a:ext>
            </a:extLst>
          </p:cNvPr>
          <p:cNvSpPr txBox="1"/>
          <p:nvPr/>
        </p:nvSpPr>
        <p:spPr>
          <a:xfrm>
            <a:off x="573437" y="216976"/>
            <a:ext cx="3502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James – Priscilla b1872</a:t>
            </a:r>
          </a:p>
        </p:txBody>
      </p:sp>
      <p:pic>
        <p:nvPicPr>
          <p:cNvPr id="4" name="Picture 3" descr="An old photo of a person&#10;&#10;Description generated with high confidence">
            <a:extLst>
              <a:ext uri="{FF2B5EF4-FFF2-40B4-BE49-F238E27FC236}">
                <a16:creationId xmlns:a16="http://schemas.microsoft.com/office/drawing/2014/main" id="{48713F9A-C110-4553-AAB8-B5AC0C7EF6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734" y="770974"/>
            <a:ext cx="2650932" cy="3434541"/>
          </a:xfrm>
          <a:prstGeom prst="rect">
            <a:avLst/>
          </a:prstGeom>
        </p:spPr>
      </p:pic>
      <p:pic>
        <p:nvPicPr>
          <p:cNvPr id="6" name="Picture 5" descr="Two people posing for a photo&#10;&#10;Description generated with very high confidence">
            <a:extLst>
              <a:ext uri="{FF2B5EF4-FFF2-40B4-BE49-F238E27FC236}">
                <a16:creationId xmlns:a16="http://schemas.microsoft.com/office/drawing/2014/main" id="{7F46DEB3-978B-4538-B563-60D7CADECB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7176" y="1276272"/>
            <a:ext cx="2872664" cy="46011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BABA6F-04B8-4F2B-BCB7-4111555788CF}"/>
              </a:ext>
            </a:extLst>
          </p:cNvPr>
          <p:cNvSpPr txBox="1"/>
          <p:nvPr/>
        </p:nvSpPr>
        <p:spPr>
          <a:xfrm>
            <a:off x="7950631" y="401642"/>
            <a:ext cx="3502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James – Vivian b1878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5F4DCA-C81F-4307-AF3A-72B08CA705EA}"/>
              </a:ext>
            </a:extLst>
          </p:cNvPr>
          <p:cNvSpPr txBox="1"/>
          <p:nvPr/>
        </p:nvSpPr>
        <p:spPr>
          <a:xfrm>
            <a:off x="573437" y="4587498"/>
            <a:ext cx="2464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Priscilla Rixon b1872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10E4B4E-1C45-4F9A-AA9D-DE55B7199822}"/>
              </a:ext>
            </a:extLst>
          </p:cNvPr>
          <p:cNvSpPr txBox="1"/>
          <p:nvPr/>
        </p:nvSpPr>
        <p:spPr>
          <a:xfrm>
            <a:off x="883403" y="5300420"/>
            <a:ext cx="24642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Lancelot Beck &amp; Billie Singh m1942</a:t>
            </a:r>
          </a:p>
        </p:txBody>
      </p:sp>
      <p:pic>
        <p:nvPicPr>
          <p:cNvPr id="11" name="Picture 10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AC4A6550-A0E8-441C-95D0-A47D9DAC8A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6073" y="3567693"/>
            <a:ext cx="4922490" cy="2575000"/>
          </a:xfrm>
          <a:prstGeom prst="rect">
            <a:avLst/>
          </a:prstGeom>
        </p:spPr>
      </p:pic>
      <p:pic>
        <p:nvPicPr>
          <p:cNvPr id="13" name="Picture 12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3DB818A5-E219-403A-ACCD-B7BA3562C6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6929" y="867837"/>
            <a:ext cx="1740408" cy="260299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03BD17D-DD8A-4C82-AC9D-C1C35C8A255C}"/>
              </a:ext>
            </a:extLst>
          </p:cNvPr>
          <p:cNvSpPr txBox="1"/>
          <p:nvPr/>
        </p:nvSpPr>
        <p:spPr>
          <a:xfrm>
            <a:off x="7084663" y="1534332"/>
            <a:ext cx="20903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Gordon James Rixon b1922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06C2B95-03F3-4E52-BE8C-7B505070F571}"/>
              </a:ext>
            </a:extLst>
          </p:cNvPr>
          <p:cNvSpPr txBox="1"/>
          <p:nvPr/>
        </p:nvSpPr>
        <p:spPr>
          <a:xfrm>
            <a:off x="7493993" y="6142692"/>
            <a:ext cx="42258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Rixon Family bowlers at 2018 Commonwealth Games. Bronze </a:t>
            </a:r>
            <a:r>
              <a:rPr lang="en-AU" dirty="0" err="1"/>
              <a:t>medalists</a:t>
            </a:r>
            <a:r>
              <a:rPr lang="en-AU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68002810"/>
      </p:ext>
    </p:extLst>
  </p:cSld>
  <p:clrMapOvr>
    <a:masterClrMapping/>
  </p:clrMapOvr>
  <p:transition advClick="0" advTm="10000"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E26011-8CCC-4F3B-87A4-9A2EB2D9BC45}"/>
              </a:ext>
            </a:extLst>
          </p:cNvPr>
          <p:cNvSpPr txBox="1"/>
          <p:nvPr/>
        </p:nvSpPr>
        <p:spPr>
          <a:xfrm>
            <a:off x="7950631" y="340963"/>
            <a:ext cx="3859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James – Cordella b1883</a:t>
            </a:r>
          </a:p>
        </p:txBody>
      </p:sp>
      <p:pic>
        <p:nvPicPr>
          <p:cNvPr id="4" name="Picture 3" descr="A black and white photo of a person&#10;&#10;Description generated with high confidence">
            <a:extLst>
              <a:ext uri="{FF2B5EF4-FFF2-40B4-BE49-F238E27FC236}">
                <a16:creationId xmlns:a16="http://schemas.microsoft.com/office/drawing/2014/main" id="{D8C62C8E-455A-4710-B779-E32BDD998D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836"/>
          <a:stretch/>
        </p:blipFill>
        <p:spPr>
          <a:xfrm>
            <a:off x="7808684" y="1017229"/>
            <a:ext cx="3997572" cy="4195945"/>
          </a:xfrm>
          <a:prstGeom prst="rect">
            <a:avLst/>
          </a:prstGeom>
        </p:spPr>
      </p:pic>
      <p:pic>
        <p:nvPicPr>
          <p:cNvPr id="6" name="Picture 5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AF431D62-A0CC-4A54-81A9-EA506BAB3D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018" y="625820"/>
            <a:ext cx="2832760" cy="3669712"/>
          </a:xfrm>
          <a:prstGeom prst="rect">
            <a:avLst/>
          </a:prstGeom>
        </p:spPr>
      </p:pic>
      <p:pic>
        <p:nvPicPr>
          <p:cNvPr id="8" name="Picture 7" descr="A vintage photo of 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91F07B8B-23C9-41DF-A7C9-05DF3444FB8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25" t="4764" r="9176" b="4973"/>
          <a:stretch/>
        </p:blipFill>
        <p:spPr>
          <a:xfrm>
            <a:off x="593422" y="340963"/>
            <a:ext cx="3859077" cy="3229297"/>
          </a:xfrm>
          <a:prstGeom prst="rect">
            <a:avLst/>
          </a:prstGeom>
        </p:spPr>
      </p:pic>
      <p:pic>
        <p:nvPicPr>
          <p:cNvPr id="10" name="Picture 9" descr="A person and person posing for a photo&#10;&#10;Description generated with high confidence">
            <a:extLst>
              <a:ext uri="{FF2B5EF4-FFF2-40B4-BE49-F238E27FC236}">
                <a16:creationId xmlns:a16="http://schemas.microsoft.com/office/drawing/2014/main" id="{CD699A6E-D5AF-4385-9F4A-3D96C11885A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57" t="14929" r="5968" b="27569"/>
          <a:stretch/>
        </p:blipFill>
        <p:spPr>
          <a:xfrm>
            <a:off x="893843" y="4173971"/>
            <a:ext cx="3997572" cy="24503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FB5B076-83E1-4014-B970-1044521B7A47}"/>
              </a:ext>
            </a:extLst>
          </p:cNvPr>
          <p:cNvSpPr txBox="1"/>
          <p:nvPr/>
        </p:nvSpPr>
        <p:spPr>
          <a:xfrm>
            <a:off x="8591522" y="5335442"/>
            <a:ext cx="3016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Cordella Rixon b1883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00FDCC-887C-4DDA-88A0-429E6A443F8F}"/>
              </a:ext>
            </a:extLst>
          </p:cNvPr>
          <p:cNvSpPr txBox="1"/>
          <p:nvPr/>
        </p:nvSpPr>
        <p:spPr>
          <a:xfrm>
            <a:off x="4934018" y="4510007"/>
            <a:ext cx="2805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Robinson b1879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1CD87B1-D027-42DE-8FF8-92F5AE9B330A}"/>
              </a:ext>
            </a:extLst>
          </p:cNvPr>
          <p:cNvSpPr txBox="1"/>
          <p:nvPr/>
        </p:nvSpPr>
        <p:spPr>
          <a:xfrm>
            <a:off x="857306" y="3527640"/>
            <a:ext cx="34113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Marjorie, John, Rita,</a:t>
            </a:r>
            <a:br>
              <a:rPr lang="fr-FR" dirty="0"/>
            </a:br>
            <a:r>
              <a:rPr lang="fr-FR" dirty="0"/>
              <a:t> Front - Leila &amp; Doris Robinson</a:t>
            </a:r>
            <a:endParaRPr lang="en-AU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4D6AE61-B9E6-47D2-812C-F83AADEB22E9}"/>
              </a:ext>
            </a:extLst>
          </p:cNvPr>
          <p:cNvSpPr txBox="1"/>
          <p:nvPr/>
        </p:nvSpPr>
        <p:spPr>
          <a:xfrm>
            <a:off x="4912815" y="5770515"/>
            <a:ext cx="24487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Marjorie Robinson &amp; Henry Charles Lucas m1937 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726049790"/>
      </p:ext>
    </p:extLst>
  </p:cSld>
  <p:clrMapOvr>
    <a:masterClrMapping/>
  </p:clrMapOvr>
  <p:transition advClick="0" advTm="10000"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B53F4C21-609D-41F9-8C8F-A8F9AFFC53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1" t="8953" r="10562" b="14979"/>
          <a:stretch/>
        </p:blipFill>
        <p:spPr>
          <a:xfrm>
            <a:off x="7042021" y="790413"/>
            <a:ext cx="3510901" cy="45283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6F579FA-1D93-4794-83EB-D9A3F039BDB7}"/>
              </a:ext>
            </a:extLst>
          </p:cNvPr>
          <p:cNvSpPr txBox="1"/>
          <p:nvPr/>
        </p:nvSpPr>
        <p:spPr>
          <a:xfrm>
            <a:off x="8270930" y="5436948"/>
            <a:ext cx="3037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Andrew b1839</a:t>
            </a:r>
          </a:p>
        </p:txBody>
      </p:sp>
      <p:pic>
        <p:nvPicPr>
          <p:cNvPr id="6" name="Picture 5" descr="A picture containing sofa&#10;&#10;Description generated with very high confidence">
            <a:extLst>
              <a:ext uri="{FF2B5EF4-FFF2-40B4-BE49-F238E27FC236}">
                <a16:creationId xmlns:a16="http://schemas.microsoft.com/office/drawing/2014/main" id="{59F8C0F6-2C4B-4FE5-B8BD-74D78E7522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620" y="266728"/>
            <a:ext cx="4256454" cy="546534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E0DBC09-6C5E-44BD-B44F-7EEA3F1C5C5E}"/>
              </a:ext>
            </a:extLst>
          </p:cNvPr>
          <p:cNvSpPr txBox="1"/>
          <p:nvPr/>
        </p:nvSpPr>
        <p:spPr>
          <a:xfrm>
            <a:off x="1851185" y="5870573"/>
            <a:ext cx="2851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Martha Rixon's sampler worked at age 12 in 1852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371E2D-8EEB-462A-82A4-C5BA16C04A03}"/>
              </a:ext>
            </a:extLst>
          </p:cNvPr>
          <p:cNvSpPr txBox="1"/>
          <p:nvPr/>
        </p:nvSpPr>
        <p:spPr>
          <a:xfrm>
            <a:off x="6568440" y="266728"/>
            <a:ext cx="4740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- Martha   		JAMES - Andrew</a:t>
            </a:r>
          </a:p>
        </p:txBody>
      </p:sp>
    </p:spTree>
    <p:extLst>
      <p:ext uri="{BB962C8B-B14F-4D97-AF65-F5344CB8AC3E}">
        <p14:creationId xmlns:p14="http://schemas.microsoft.com/office/powerpoint/2010/main" val="524879986"/>
      </p:ext>
    </p:extLst>
  </p:cSld>
  <p:clrMapOvr>
    <a:masterClrMapping/>
  </p:clrMapOvr>
  <p:transition advClick="0" advTm="10000"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B63049-A05B-4B9A-95EB-B9D6D4342AAE}"/>
              </a:ext>
            </a:extLst>
          </p:cNvPr>
          <p:cNvSpPr txBox="1"/>
          <p:nvPr/>
        </p:nvSpPr>
        <p:spPr>
          <a:xfrm>
            <a:off x="8570563" y="325464"/>
            <a:ext cx="3068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William b1844</a:t>
            </a:r>
          </a:p>
        </p:txBody>
      </p:sp>
      <p:pic>
        <p:nvPicPr>
          <p:cNvPr id="4" name="Picture 3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DA50CFB0-8C01-4A44-B660-1032E7FCD5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4864" y="849679"/>
            <a:ext cx="3324364" cy="4870994"/>
          </a:xfrm>
          <a:prstGeom prst="rect">
            <a:avLst/>
          </a:prstGeom>
        </p:spPr>
      </p:pic>
      <p:pic>
        <p:nvPicPr>
          <p:cNvPr id="8" name="Picture 7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id="{9E42E354-F4AB-4BBB-BE74-594ECBBA1F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30" y="4821718"/>
            <a:ext cx="4329810" cy="1797907"/>
          </a:xfrm>
          <a:prstGeom prst="rect">
            <a:avLst/>
          </a:prstGeom>
        </p:spPr>
      </p:pic>
      <p:pic>
        <p:nvPicPr>
          <p:cNvPr id="10" name="Picture 9" descr="A statue of a stone building&#10;&#10;Description generated with very high confidence">
            <a:extLst>
              <a:ext uri="{FF2B5EF4-FFF2-40B4-BE49-F238E27FC236}">
                <a16:creationId xmlns:a16="http://schemas.microsoft.com/office/drawing/2014/main" id="{080F33D6-24A8-4C5A-9EBD-C9880EB875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6710" y="2568327"/>
            <a:ext cx="2360526" cy="3146156"/>
          </a:xfrm>
          <a:prstGeom prst="rect">
            <a:avLst/>
          </a:prstGeom>
        </p:spPr>
      </p:pic>
      <p:pic>
        <p:nvPicPr>
          <p:cNvPr id="12" name="Picture 11" descr="A black and white photo of a city&#10;&#10;Description generated with very high confidence">
            <a:extLst>
              <a:ext uri="{FF2B5EF4-FFF2-40B4-BE49-F238E27FC236}">
                <a16:creationId xmlns:a16="http://schemas.microsoft.com/office/drawing/2014/main" id="{02BC0A4A-0A42-4691-A1B5-45B4E5868F8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9" t="17175" r="4829" b="7796"/>
          <a:stretch/>
        </p:blipFill>
        <p:spPr>
          <a:xfrm>
            <a:off x="123986" y="209512"/>
            <a:ext cx="5346573" cy="317686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664E6AE-D6B6-4E01-A563-1870BDE5DD89}"/>
              </a:ext>
            </a:extLst>
          </p:cNvPr>
          <p:cNvSpPr txBox="1"/>
          <p:nvPr/>
        </p:nvSpPr>
        <p:spPr>
          <a:xfrm>
            <a:off x="8540870" y="5793871"/>
            <a:ext cx="3128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Rixon b1844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9F61845-82A2-4CD2-8E3D-4981333114FE}"/>
              </a:ext>
            </a:extLst>
          </p:cNvPr>
          <p:cNvSpPr txBox="1"/>
          <p:nvPr/>
        </p:nvSpPr>
        <p:spPr>
          <a:xfrm>
            <a:off x="5164682" y="5725590"/>
            <a:ext cx="3324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Rixon &amp; Agnes Findlay headstone - Bega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E80D243-7B2F-4BFC-9420-C54E7BE99C39}"/>
              </a:ext>
            </a:extLst>
          </p:cNvPr>
          <p:cNvSpPr txBox="1"/>
          <p:nvPr/>
        </p:nvSpPr>
        <p:spPr>
          <a:xfrm>
            <a:off x="465588" y="3471619"/>
            <a:ext cx="46990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Carp St, Bega – showing William Rixon premises</a:t>
            </a:r>
          </a:p>
          <a:p>
            <a:endParaRPr lang="en-AU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B0688E6-4CFD-4F91-9EC6-34426428849B}"/>
              </a:ext>
            </a:extLst>
          </p:cNvPr>
          <p:cNvSpPr txBox="1"/>
          <p:nvPr/>
        </p:nvSpPr>
        <p:spPr>
          <a:xfrm>
            <a:off x="490378" y="4141405"/>
            <a:ext cx="4090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Advertisement for W. Rixon’s coach</a:t>
            </a:r>
          </a:p>
        </p:txBody>
      </p:sp>
    </p:spTree>
    <p:extLst>
      <p:ext uri="{BB962C8B-B14F-4D97-AF65-F5344CB8AC3E}">
        <p14:creationId xmlns:p14="http://schemas.microsoft.com/office/powerpoint/2010/main" val="4217195192"/>
      </p:ext>
    </p:extLst>
  </p:cSld>
  <p:clrMapOvr>
    <a:masterClrMapping/>
  </p:clrMapOvr>
  <p:transition advClick="0" advTm="10000"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E92B19-B526-4AB4-95E6-3A14AC86E0EB}"/>
              </a:ext>
            </a:extLst>
          </p:cNvPr>
          <p:cNvSpPr txBox="1"/>
          <p:nvPr/>
        </p:nvSpPr>
        <p:spPr>
          <a:xfrm>
            <a:off x="8756542" y="218290"/>
            <a:ext cx="3905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William b1844</a:t>
            </a:r>
          </a:p>
        </p:txBody>
      </p:sp>
      <p:pic>
        <p:nvPicPr>
          <p:cNvPr id="4" name="Picture 3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0798095D-6A61-448A-AA13-0E5A788C2C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001" y="453723"/>
            <a:ext cx="2252419" cy="36984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58F8C80-4595-4C65-9723-69C5D900DDA8}"/>
              </a:ext>
            </a:extLst>
          </p:cNvPr>
          <p:cNvSpPr txBox="1"/>
          <p:nvPr/>
        </p:nvSpPr>
        <p:spPr>
          <a:xfrm>
            <a:off x="289302" y="4262034"/>
            <a:ext cx="2825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Emma Florence Rixon b1870</a:t>
            </a:r>
          </a:p>
        </p:txBody>
      </p:sp>
      <p:pic>
        <p:nvPicPr>
          <p:cNvPr id="7" name="Picture 6" descr="A person wearing a black hat&#10;&#10;Description generated with very high confidence">
            <a:extLst>
              <a:ext uri="{FF2B5EF4-FFF2-40B4-BE49-F238E27FC236}">
                <a16:creationId xmlns:a16="http://schemas.microsoft.com/office/drawing/2014/main" id="{18323873-90DC-4399-A1CD-C4B28C09B5E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37" t="9015" r="2523" b="5494"/>
          <a:stretch/>
        </p:blipFill>
        <p:spPr>
          <a:xfrm>
            <a:off x="6287146" y="339783"/>
            <a:ext cx="1751308" cy="2592092"/>
          </a:xfrm>
          <a:prstGeom prst="rect">
            <a:avLst/>
          </a:prstGeom>
        </p:spPr>
      </p:pic>
      <p:pic>
        <p:nvPicPr>
          <p:cNvPr id="9" name="Picture 8" descr="An old photo of a person&#10;&#10;Description generated with high confidence">
            <a:extLst>
              <a:ext uri="{FF2B5EF4-FFF2-40B4-BE49-F238E27FC236}">
                <a16:creationId xmlns:a16="http://schemas.microsoft.com/office/drawing/2014/main" id="{48229286-666C-4CE0-880E-A60BA514E4D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01" t="16637" r="17414" b="17099"/>
          <a:stretch/>
        </p:blipFill>
        <p:spPr>
          <a:xfrm>
            <a:off x="3418231" y="334007"/>
            <a:ext cx="2053814" cy="2764685"/>
          </a:xfrm>
          <a:prstGeom prst="rect">
            <a:avLst/>
          </a:prstGeom>
        </p:spPr>
      </p:pic>
      <p:pic>
        <p:nvPicPr>
          <p:cNvPr id="11" name="Picture 10" descr="A vintage photo of a person and person posing for a picture&#10;&#10;Description generated with very high confidence">
            <a:extLst>
              <a:ext uri="{FF2B5EF4-FFF2-40B4-BE49-F238E27FC236}">
                <a16:creationId xmlns:a16="http://schemas.microsoft.com/office/drawing/2014/main" id="{DFE20478-1829-4239-81E2-BE44307F2C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5459" y="3429000"/>
            <a:ext cx="2194443" cy="309499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678FDB8-B6FC-4DFA-A685-156BFB4E4C72}"/>
              </a:ext>
            </a:extLst>
          </p:cNvPr>
          <p:cNvSpPr txBox="1"/>
          <p:nvPr/>
        </p:nvSpPr>
        <p:spPr>
          <a:xfrm>
            <a:off x="883403" y="5205669"/>
            <a:ext cx="2231757" cy="641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Frederick Rixon &amp; Mary Edwards 1933</a:t>
            </a:r>
          </a:p>
        </p:txBody>
      </p:sp>
      <p:pic>
        <p:nvPicPr>
          <p:cNvPr id="14" name="Picture 13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99326E11-6EAE-49CB-8248-85B8A2BB6C4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687" y="3504658"/>
            <a:ext cx="1913215" cy="3094993"/>
          </a:xfrm>
          <a:prstGeom prst="rect">
            <a:avLst/>
          </a:prstGeom>
        </p:spPr>
      </p:pic>
      <p:pic>
        <p:nvPicPr>
          <p:cNvPr id="16" name="Picture 15" descr="Two people posing for a photo&#10;&#10;Description generated with very high confidence">
            <a:extLst>
              <a:ext uri="{FF2B5EF4-FFF2-40B4-BE49-F238E27FC236}">
                <a16:creationId xmlns:a16="http://schemas.microsoft.com/office/drawing/2014/main" id="{1B515BC7-034B-437A-A258-6EB647DF2CB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5" r="13128" b="10644"/>
          <a:stretch/>
        </p:blipFill>
        <p:spPr>
          <a:xfrm>
            <a:off x="8665283" y="1292866"/>
            <a:ext cx="2252419" cy="427226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EDE3087-6BFB-412F-AADB-8BF94403F050}"/>
              </a:ext>
            </a:extLst>
          </p:cNvPr>
          <p:cNvSpPr txBox="1"/>
          <p:nvPr/>
        </p:nvSpPr>
        <p:spPr>
          <a:xfrm>
            <a:off x="8291593" y="6310435"/>
            <a:ext cx="2076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Dick Rixon b1907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87400B1-C209-4AF5-AA20-A8F6BB233774}"/>
              </a:ext>
            </a:extLst>
          </p:cNvPr>
          <p:cNvSpPr txBox="1"/>
          <p:nvPr/>
        </p:nvSpPr>
        <p:spPr>
          <a:xfrm>
            <a:off x="8689431" y="5477741"/>
            <a:ext cx="3306257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Frank Rixon &amp; Betty Elliott m1934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1ECC885-D9BC-4665-9672-C303277A3C2A}"/>
              </a:ext>
            </a:extLst>
          </p:cNvPr>
          <p:cNvSpPr txBox="1"/>
          <p:nvPr/>
        </p:nvSpPr>
        <p:spPr>
          <a:xfrm>
            <a:off x="3750589" y="2989061"/>
            <a:ext cx="45410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Mary Jane Peace m1898 Andrew Rixon b1872 </a:t>
            </a:r>
          </a:p>
        </p:txBody>
      </p:sp>
    </p:spTree>
    <p:extLst>
      <p:ext uri="{BB962C8B-B14F-4D97-AF65-F5344CB8AC3E}">
        <p14:creationId xmlns:p14="http://schemas.microsoft.com/office/powerpoint/2010/main" val="2808921143"/>
      </p:ext>
    </p:extLst>
  </p:cSld>
  <p:clrMapOvr>
    <a:masterClrMapping/>
  </p:clrMapOvr>
  <p:transition advClick="0" advTm="10000"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A3C16B-EFBB-4D67-819D-DE25513C1D2A}"/>
              </a:ext>
            </a:extLst>
          </p:cNvPr>
          <p:cNvSpPr txBox="1"/>
          <p:nvPr/>
        </p:nvSpPr>
        <p:spPr>
          <a:xfrm>
            <a:off x="7733654" y="371959"/>
            <a:ext cx="3828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William – Eva Stuart b1880</a:t>
            </a:r>
          </a:p>
        </p:txBody>
      </p:sp>
      <p:pic>
        <p:nvPicPr>
          <p:cNvPr id="6" name="Picture 5" descr="A vintage photo of 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581C5AB0-8B88-4BFE-9ECF-D7AEFCA73E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80" y="429421"/>
            <a:ext cx="6018846" cy="6308330"/>
          </a:xfrm>
          <a:prstGeom prst="rect">
            <a:avLst/>
          </a:prstGeom>
        </p:spPr>
      </p:pic>
      <p:pic>
        <p:nvPicPr>
          <p:cNvPr id="8" name="Picture 7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DFFEE31C-0B73-4487-91C6-3BAEE581B9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127" y="1451463"/>
            <a:ext cx="5207610" cy="4437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256923"/>
      </p:ext>
    </p:extLst>
  </p:cSld>
  <p:clrMapOvr>
    <a:masterClrMapping/>
  </p:clrMapOvr>
  <p:transition advClick="0" advTm="10000"/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645012-6DF0-423C-812C-85B37B65F382}"/>
              </a:ext>
            </a:extLst>
          </p:cNvPr>
          <p:cNvSpPr txBox="1"/>
          <p:nvPr/>
        </p:nvSpPr>
        <p:spPr>
          <a:xfrm>
            <a:off x="2683788" y="217877"/>
            <a:ext cx="3533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Elizabeth b1848</a:t>
            </a:r>
          </a:p>
        </p:txBody>
      </p:sp>
      <p:pic>
        <p:nvPicPr>
          <p:cNvPr id="4" name="Picture 3" descr="A cat wearing a collared shirt&#10;&#10;Description generated with very high confidence">
            <a:extLst>
              <a:ext uri="{FF2B5EF4-FFF2-40B4-BE49-F238E27FC236}">
                <a16:creationId xmlns:a16="http://schemas.microsoft.com/office/drawing/2014/main" id="{CDC99C21-7ADA-469F-AD0A-BCEFCFF479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3788" y="4230693"/>
            <a:ext cx="1746142" cy="2455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81E1C72-5E42-438F-BFC3-5DC38E40FD58}"/>
              </a:ext>
            </a:extLst>
          </p:cNvPr>
          <p:cNvSpPr txBox="1"/>
          <p:nvPr/>
        </p:nvSpPr>
        <p:spPr>
          <a:xfrm>
            <a:off x="622514" y="5458449"/>
            <a:ext cx="2081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Spears b1870</a:t>
            </a:r>
          </a:p>
        </p:txBody>
      </p:sp>
      <p:pic>
        <p:nvPicPr>
          <p:cNvPr id="7" name="Picture 6" descr="A gravestone in front of a sign&#10;&#10;Description generated with very high confidence">
            <a:extLst>
              <a:ext uri="{FF2B5EF4-FFF2-40B4-BE49-F238E27FC236}">
                <a16:creationId xmlns:a16="http://schemas.microsoft.com/office/drawing/2014/main" id="{A33692D2-555C-4541-A30D-F9D39065BC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514" y="597537"/>
            <a:ext cx="2537063" cy="313197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0E3939-045D-422A-BBAA-1ACD92CA5825}"/>
              </a:ext>
            </a:extLst>
          </p:cNvPr>
          <p:cNvSpPr txBox="1"/>
          <p:nvPr/>
        </p:nvSpPr>
        <p:spPr>
          <a:xfrm>
            <a:off x="441700" y="3822862"/>
            <a:ext cx="22627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Elizabeth Rixon, Charles Spears &amp; daughter Margaret</a:t>
            </a:r>
          </a:p>
        </p:txBody>
      </p:sp>
      <p:pic>
        <p:nvPicPr>
          <p:cNvPr id="10" name="Picture 9" descr="A painting of a person in front of a mirror posing for the camera&#10;&#10;Description generated with very high confidence">
            <a:extLst>
              <a:ext uri="{FF2B5EF4-FFF2-40B4-BE49-F238E27FC236}">
                <a16:creationId xmlns:a16="http://schemas.microsoft.com/office/drawing/2014/main" id="{5BCC3E1D-56BC-496C-AF3B-4C164633B4B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77" t="7890" r="34633" b="15022"/>
          <a:stretch/>
        </p:blipFill>
        <p:spPr>
          <a:xfrm>
            <a:off x="5072817" y="1002792"/>
            <a:ext cx="2046365" cy="272671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77DA9E0-E068-4B6E-A535-6098B9B67B91}"/>
              </a:ext>
            </a:extLst>
          </p:cNvPr>
          <p:cNvSpPr txBox="1"/>
          <p:nvPr/>
        </p:nvSpPr>
        <p:spPr>
          <a:xfrm>
            <a:off x="7562915" y="267271"/>
            <a:ext cx="3146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Thomas b1851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3EE4F5-E324-414F-99A4-C7B62AB940FA}"/>
              </a:ext>
            </a:extLst>
          </p:cNvPr>
          <p:cNvSpPr txBox="1"/>
          <p:nvPr/>
        </p:nvSpPr>
        <p:spPr>
          <a:xfrm>
            <a:off x="5021451" y="4060556"/>
            <a:ext cx="252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Robert Rixon b1923</a:t>
            </a:r>
          </a:p>
        </p:txBody>
      </p:sp>
      <p:pic>
        <p:nvPicPr>
          <p:cNvPr id="16" name="Picture 15" descr="A person standing in front of a brick building&#10;&#10;Description generated with very high confidence">
            <a:extLst>
              <a:ext uri="{FF2B5EF4-FFF2-40B4-BE49-F238E27FC236}">
                <a16:creationId xmlns:a16="http://schemas.microsoft.com/office/drawing/2014/main" id="{8BBED336-C3FA-4BD5-A700-A4FDA56DC9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6965" y="725793"/>
            <a:ext cx="1627632" cy="2569464"/>
          </a:xfrm>
          <a:prstGeom prst="rect">
            <a:avLst/>
          </a:prstGeom>
        </p:spPr>
      </p:pic>
      <p:pic>
        <p:nvPicPr>
          <p:cNvPr id="18" name="Picture 17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A1A2F91D-0D93-4D58-8A2A-6C7B22DF598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87" t="18311" r="14982" b="23424"/>
          <a:stretch/>
        </p:blipFill>
        <p:spPr>
          <a:xfrm>
            <a:off x="7762072" y="3936814"/>
            <a:ext cx="3765051" cy="256946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B9CAA7D-2F90-492C-853A-66F3A4248668}"/>
              </a:ext>
            </a:extLst>
          </p:cNvPr>
          <p:cNvSpPr txBox="1"/>
          <p:nvPr/>
        </p:nvSpPr>
        <p:spPr>
          <a:xfrm>
            <a:off x="5469612" y="5692656"/>
            <a:ext cx="21852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Pam Fawcett &amp; Robert Rixon m1943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06416C6-FECC-4AE4-B3F9-96F2C5B0D5D6}"/>
              </a:ext>
            </a:extLst>
          </p:cNvPr>
          <p:cNvSpPr txBox="1"/>
          <p:nvPr/>
        </p:nvSpPr>
        <p:spPr>
          <a:xfrm>
            <a:off x="9965410" y="2650210"/>
            <a:ext cx="2046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Marie Rixon c1943</a:t>
            </a:r>
          </a:p>
        </p:txBody>
      </p:sp>
    </p:spTree>
    <p:extLst>
      <p:ext uri="{BB962C8B-B14F-4D97-AF65-F5344CB8AC3E}">
        <p14:creationId xmlns:p14="http://schemas.microsoft.com/office/powerpoint/2010/main" val="2822400829"/>
      </p:ext>
    </p:extLst>
  </p:cSld>
  <p:clrMapOvr>
    <a:masterClrMapping/>
  </p:clrMapOvr>
  <p:transition advClick="0" advTm="10000"/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902A4D-DEF5-469A-91B2-051B19BC6C7A}"/>
              </a:ext>
            </a:extLst>
          </p:cNvPr>
          <p:cNvSpPr txBox="1"/>
          <p:nvPr/>
        </p:nvSpPr>
        <p:spPr>
          <a:xfrm>
            <a:off x="8506448" y="261126"/>
            <a:ext cx="4122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Maria Jane b1853</a:t>
            </a:r>
          </a:p>
        </p:txBody>
      </p:sp>
      <p:pic>
        <p:nvPicPr>
          <p:cNvPr id="4" name="Picture 3" descr="A person sitting in a chair&#10;&#10;Description generated with high confidence">
            <a:extLst>
              <a:ext uri="{FF2B5EF4-FFF2-40B4-BE49-F238E27FC236}">
                <a16:creationId xmlns:a16="http://schemas.microsoft.com/office/drawing/2014/main" id="{47F59DAB-072C-41C1-81D9-AD1BEB7946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62" t="25283" r="21089" b="9623"/>
          <a:stretch/>
        </p:blipFill>
        <p:spPr>
          <a:xfrm>
            <a:off x="4358951" y="261126"/>
            <a:ext cx="2360290" cy="2749351"/>
          </a:xfrm>
          <a:prstGeom prst="rect">
            <a:avLst/>
          </a:prstGeom>
        </p:spPr>
      </p:pic>
      <p:pic>
        <p:nvPicPr>
          <p:cNvPr id="6" name="Picture 5" descr="A painting of a person&#10;&#10;Description generated with very high confidence">
            <a:extLst>
              <a:ext uri="{FF2B5EF4-FFF2-40B4-BE49-F238E27FC236}">
                <a16:creationId xmlns:a16="http://schemas.microsoft.com/office/drawing/2014/main" id="{8C6DF117-5809-4625-AB10-73438C768E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07" t="11249" r="18236" b="24745"/>
          <a:stretch/>
        </p:blipFill>
        <p:spPr>
          <a:xfrm>
            <a:off x="1437996" y="385536"/>
            <a:ext cx="2047448" cy="2528629"/>
          </a:xfrm>
          <a:prstGeom prst="rect">
            <a:avLst/>
          </a:prstGeom>
        </p:spPr>
      </p:pic>
      <p:pic>
        <p:nvPicPr>
          <p:cNvPr id="8" name="Picture 7" descr="A person looking at the camera&#10;&#10;Description generated with very high confidence">
            <a:extLst>
              <a:ext uri="{FF2B5EF4-FFF2-40B4-BE49-F238E27FC236}">
                <a16:creationId xmlns:a16="http://schemas.microsoft.com/office/drawing/2014/main" id="{09F50EA0-ED7D-474E-85AC-13F3F3C1FF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9853" y="917790"/>
            <a:ext cx="1905632" cy="19963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2A29C9-DA3F-4D88-AD15-5ED651C121BD}"/>
              </a:ext>
            </a:extLst>
          </p:cNvPr>
          <p:cNvSpPr txBox="1"/>
          <p:nvPr/>
        </p:nvSpPr>
        <p:spPr>
          <a:xfrm>
            <a:off x="9772031" y="2942840"/>
            <a:ext cx="2061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Jack Burgess b1922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31460D-F2DA-4F6D-8538-BED8E059AE52}"/>
              </a:ext>
            </a:extLst>
          </p:cNvPr>
          <p:cNvSpPr txBox="1"/>
          <p:nvPr/>
        </p:nvSpPr>
        <p:spPr>
          <a:xfrm>
            <a:off x="1162694" y="2980352"/>
            <a:ext cx="2898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George Underhill b1853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FB80B7-BE3B-4F2E-AF21-7054F7BA1AC0}"/>
              </a:ext>
            </a:extLst>
          </p:cNvPr>
          <p:cNvSpPr txBox="1"/>
          <p:nvPr/>
        </p:nvSpPr>
        <p:spPr>
          <a:xfrm>
            <a:off x="4272671" y="3080811"/>
            <a:ext cx="2690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Maria Jane Rixon b1853</a:t>
            </a:r>
          </a:p>
        </p:txBody>
      </p:sp>
      <p:pic>
        <p:nvPicPr>
          <p:cNvPr id="13" name="Picture 12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1371FC51-C4A6-43A6-8BE2-8D6B0DA9941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1491" y="3784503"/>
            <a:ext cx="2857500" cy="28575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7D8ABE2-F845-4FD0-A0BB-AAE08A62A28F}"/>
              </a:ext>
            </a:extLst>
          </p:cNvPr>
          <p:cNvSpPr txBox="1"/>
          <p:nvPr/>
        </p:nvSpPr>
        <p:spPr>
          <a:xfrm>
            <a:off x="9142387" y="3415171"/>
            <a:ext cx="2690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Marshall Underhill b1908</a:t>
            </a:r>
          </a:p>
        </p:txBody>
      </p:sp>
      <p:pic>
        <p:nvPicPr>
          <p:cNvPr id="16" name="Picture 15" descr="A close up of a person&#10;&#10;Description generated with high confidence">
            <a:extLst>
              <a:ext uri="{FF2B5EF4-FFF2-40B4-BE49-F238E27FC236}">
                <a16:creationId xmlns:a16="http://schemas.microsoft.com/office/drawing/2014/main" id="{B006371B-18F2-4EAD-A29E-DFD99C176F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5895" y="3822004"/>
            <a:ext cx="3148349" cy="2848506"/>
          </a:xfrm>
          <a:prstGeom prst="rect">
            <a:avLst/>
          </a:prstGeom>
        </p:spPr>
      </p:pic>
      <p:pic>
        <p:nvPicPr>
          <p:cNvPr id="18" name="Picture 17" descr="A person wearing a green shirt&#10;&#10;Description generated with very high confidence">
            <a:extLst>
              <a:ext uri="{FF2B5EF4-FFF2-40B4-BE49-F238E27FC236}">
                <a16:creationId xmlns:a16="http://schemas.microsoft.com/office/drawing/2014/main" id="{98D688D9-3C79-4040-918D-4BA509C6D3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0574" y="3822004"/>
            <a:ext cx="1766532" cy="265893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83BF294-79D3-46CC-81AE-8ED4ADAB3E20}"/>
              </a:ext>
            </a:extLst>
          </p:cNvPr>
          <p:cNvSpPr txBox="1"/>
          <p:nvPr/>
        </p:nvSpPr>
        <p:spPr>
          <a:xfrm>
            <a:off x="768343" y="6453317"/>
            <a:ext cx="3148348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Adam Pine – Olympic swimmer</a:t>
            </a:r>
          </a:p>
        </p:txBody>
      </p:sp>
      <p:pic>
        <p:nvPicPr>
          <p:cNvPr id="21" name="Picture 20" descr="A painting of a person&#10;&#10;Description generated with very high confidence">
            <a:extLst>
              <a:ext uri="{FF2B5EF4-FFF2-40B4-BE49-F238E27FC236}">
                <a16:creationId xmlns:a16="http://schemas.microsoft.com/office/drawing/2014/main" id="{900B3144-17C9-4476-9DAB-20D3ED376E3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21" t="14100" r="21922" b="16399"/>
          <a:stretch/>
        </p:blipFill>
        <p:spPr>
          <a:xfrm>
            <a:off x="603988" y="3312172"/>
            <a:ext cx="1766532" cy="253784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C4F5522-14AC-4FD8-94F1-504883316A81}"/>
              </a:ext>
            </a:extLst>
          </p:cNvPr>
          <p:cNvSpPr txBox="1"/>
          <p:nvPr/>
        </p:nvSpPr>
        <p:spPr>
          <a:xfrm>
            <a:off x="288409" y="5812507"/>
            <a:ext cx="23233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Olive Underhill b1897</a:t>
            </a:r>
          </a:p>
        </p:txBody>
      </p:sp>
    </p:spTree>
    <p:extLst>
      <p:ext uri="{BB962C8B-B14F-4D97-AF65-F5344CB8AC3E}">
        <p14:creationId xmlns:p14="http://schemas.microsoft.com/office/powerpoint/2010/main" val="1609469433"/>
      </p:ext>
    </p:extLst>
  </p:cSld>
  <p:clrMapOvr>
    <a:masterClrMapping/>
  </p:clrMapOvr>
  <p:transition advClick="0" advTm="10000"/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E06CBD3-D0BF-44C9-A1D7-F00BB01211A3}"/>
              </a:ext>
            </a:extLst>
          </p:cNvPr>
          <p:cNvSpPr txBox="1"/>
          <p:nvPr/>
        </p:nvSpPr>
        <p:spPr>
          <a:xfrm>
            <a:off x="8493072" y="216976"/>
            <a:ext cx="3084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Emma Rixon b1855</a:t>
            </a:r>
          </a:p>
        </p:txBody>
      </p:sp>
      <p:pic>
        <p:nvPicPr>
          <p:cNvPr id="4" name="Picture 3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842E32FE-A676-4904-B661-4494C76BA6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36" t="7205" r="25565" b="5771"/>
          <a:stretch/>
        </p:blipFill>
        <p:spPr>
          <a:xfrm>
            <a:off x="9787590" y="550286"/>
            <a:ext cx="2014780" cy="22782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176EDBD-EA2D-475D-8AA2-7F35BFF39A10}"/>
              </a:ext>
            </a:extLst>
          </p:cNvPr>
          <p:cNvSpPr txBox="1"/>
          <p:nvPr/>
        </p:nvSpPr>
        <p:spPr>
          <a:xfrm>
            <a:off x="8398650" y="1517521"/>
            <a:ext cx="11638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Hibburd b1857 m Emma Rixon in 1878</a:t>
            </a:r>
          </a:p>
        </p:txBody>
      </p:sp>
      <p:pic>
        <p:nvPicPr>
          <p:cNvPr id="9" name="Picture 8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726AA0DF-D505-4216-A22E-8A4FE0CB15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020" y="216976"/>
            <a:ext cx="4585195" cy="343799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0694BC1-570C-42BE-9EE2-5CF9EC747BA9}"/>
              </a:ext>
            </a:extLst>
          </p:cNvPr>
          <p:cNvSpPr txBox="1"/>
          <p:nvPr/>
        </p:nvSpPr>
        <p:spPr>
          <a:xfrm>
            <a:off x="399510" y="3639474"/>
            <a:ext cx="4355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/>
              <a:t>Ethel Hibburd Jack Degenhardt Eva Hibburd, Roy Degenhardt, Eva J Hibburd</a:t>
            </a:r>
            <a:endParaRPr lang="en-AU" dirty="0"/>
          </a:p>
        </p:txBody>
      </p:sp>
      <p:pic>
        <p:nvPicPr>
          <p:cNvPr id="12" name="Picture 11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9E4545B1-E7F5-4DA5-A696-34F0375FFD9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1" t="14817" r="18719" b="9682"/>
          <a:stretch/>
        </p:blipFill>
        <p:spPr>
          <a:xfrm>
            <a:off x="6133087" y="258102"/>
            <a:ext cx="1666306" cy="268508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35D7279-7D07-4990-BF0B-B528E66968A0}"/>
              </a:ext>
            </a:extLst>
          </p:cNvPr>
          <p:cNvSpPr txBox="1"/>
          <p:nvPr/>
        </p:nvSpPr>
        <p:spPr>
          <a:xfrm>
            <a:off x="5978729" y="2943184"/>
            <a:ext cx="2465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Squire Hibburd, b 1885</a:t>
            </a:r>
          </a:p>
        </p:txBody>
      </p:sp>
      <p:pic>
        <p:nvPicPr>
          <p:cNvPr id="15" name="Picture 14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4774B191-E237-4E0B-927F-CD3F686FA5F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2" t="14562" r="13761" b="8596"/>
          <a:stretch/>
        </p:blipFill>
        <p:spPr>
          <a:xfrm>
            <a:off x="1449575" y="4285805"/>
            <a:ext cx="1611824" cy="246160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A9D191C-D1F6-474E-9EB1-335749EE467C}"/>
              </a:ext>
            </a:extLst>
          </p:cNvPr>
          <p:cNvSpPr txBox="1"/>
          <p:nvPr/>
        </p:nvSpPr>
        <p:spPr>
          <a:xfrm>
            <a:off x="3226546" y="6001936"/>
            <a:ext cx="2619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Eva Hibburd b1888</a:t>
            </a:r>
          </a:p>
        </p:txBody>
      </p:sp>
      <p:pic>
        <p:nvPicPr>
          <p:cNvPr id="18" name="Picture 17" descr="A person wearing a black hat&#10;&#10;Description generated with very high confidence">
            <a:extLst>
              <a:ext uri="{FF2B5EF4-FFF2-40B4-BE49-F238E27FC236}">
                <a16:creationId xmlns:a16="http://schemas.microsoft.com/office/drawing/2014/main" id="{E7379532-9974-4750-9B18-11DE61C7EAC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8257" y="3161847"/>
            <a:ext cx="2173445" cy="355634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1CE556CA-F8CB-41CD-94BF-849FDB63B7D8}"/>
              </a:ext>
            </a:extLst>
          </p:cNvPr>
          <p:cNvSpPr txBox="1"/>
          <p:nvPr/>
        </p:nvSpPr>
        <p:spPr>
          <a:xfrm>
            <a:off x="7438471" y="6371268"/>
            <a:ext cx="3084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Harold Hibburd b1892</a:t>
            </a:r>
          </a:p>
        </p:txBody>
      </p:sp>
      <p:pic>
        <p:nvPicPr>
          <p:cNvPr id="21" name="Picture 20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BBB06226-935B-4AB2-A689-F942E3DDC6C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85" t="11556" r="13045" b="12649"/>
          <a:stretch/>
        </p:blipFill>
        <p:spPr>
          <a:xfrm>
            <a:off x="6319462" y="3545485"/>
            <a:ext cx="1611824" cy="253091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A1A3B45-0D99-4D05-8392-A1D707A197DE}"/>
              </a:ext>
            </a:extLst>
          </p:cNvPr>
          <p:cNvSpPr txBox="1"/>
          <p:nvPr/>
        </p:nvSpPr>
        <p:spPr>
          <a:xfrm>
            <a:off x="4362536" y="4394293"/>
            <a:ext cx="21368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Malcolm Hibburd b1897</a:t>
            </a:r>
          </a:p>
        </p:txBody>
      </p:sp>
    </p:spTree>
    <p:extLst>
      <p:ext uri="{BB962C8B-B14F-4D97-AF65-F5344CB8AC3E}">
        <p14:creationId xmlns:p14="http://schemas.microsoft.com/office/powerpoint/2010/main" val="728308338"/>
      </p:ext>
    </p:extLst>
  </p:cSld>
  <p:clrMapOvr>
    <a:masterClrMapping/>
  </p:clrMapOvr>
  <p:transition advClick="0" advTm="10000"/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5498CE-2367-462A-A1AE-8345BA9F2184}"/>
              </a:ext>
            </a:extLst>
          </p:cNvPr>
          <p:cNvSpPr txBox="1"/>
          <p:nvPr/>
        </p:nvSpPr>
        <p:spPr>
          <a:xfrm>
            <a:off x="8570562" y="402956"/>
            <a:ext cx="3006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– John Robert b1858</a:t>
            </a:r>
          </a:p>
        </p:txBody>
      </p:sp>
      <p:pic>
        <p:nvPicPr>
          <p:cNvPr id="4" name="Picture 3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7CF13AB0-7348-4982-BE90-2A2D29A82B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4443" y="1236764"/>
            <a:ext cx="3260514" cy="3754531"/>
          </a:xfrm>
          <a:prstGeom prst="rect">
            <a:avLst/>
          </a:prstGeom>
        </p:spPr>
      </p:pic>
      <p:pic>
        <p:nvPicPr>
          <p:cNvPr id="6" name="Picture 5" descr="A group of people posing for a photo&#10;&#10;Description generated with high confidence">
            <a:extLst>
              <a:ext uri="{FF2B5EF4-FFF2-40B4-BE49-F238E27FC236}">
                <a16:creationId xmlns:a16="http://schemas.microsoft.com/office/drawing/2014/main" id="{052097B5-3102-41D3-8748-6E7BB4E672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0713" y="587622"/>
            <a:ext cx="3514757" cy="61373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78C70E8-8C6A-40BB-9999-DB601CC89CD9}"/>
              </a:ext>
            </a:extLst>
          </p:cNvPr>
          <p:cNvSpPr txBox="1"/>
          <p:nvPr/>
        </p:nvSpPr>
        <p:spPr>
          <a:xfrm>
            <a:off x="4339525" y="4556502"/>
            <a:ext cx="28981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Bega Newspaper, Nov 30 1984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BD7E2F-9AB7-4F26-ADB8-EC03CFA8426B}"/>
              </a:ext>
            </a:extLst>
          </p:cNvPr>
          <p:cNvSpPr txBox="1"/>
          <p:nvPr/>
        </p:nvSpPr>
        <p:spPr>
          <a:xfrm>
            <a:off x="7532175" y="4991296"/>
            <a:ext cx="4045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Jane Underhill m 1881 John Robert Rixon</a:t>
            </a:r>
          </a:p>
        </p:txBody>
      </p:sp>
    </p:spTree>
    <p:extLst>
      <p:ext uri="{BB962C8B-B14F-4D97-AF65-F5344CB8AC3E}">
        <p14:creationId xmlns:p14="http://schemas.microsoft.com/office/powerpoint/2010/main" val="285801516"/>
      </p:ext>
    </p:extLst>
  </p:cSld>
  <p:clrMapOvr>
    <a:masterClrMapping/>
  </p:clrMapOvr>
  <p:transition advClick="0" advTm="10000"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65128B-35A5-4496-890D-E2A655380934}"/>
              </a:ext>
            </a:extLst>
          </p:cNvPr>
          <p:cNvSpPr txBox="1"/>
          <p:nvPr/>
        </p:nvSpPr>
        <p:spPr>
          <a:xfrm>
            <a:off x="8353587" y="263471"/>
            <a:ext cx="3983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– Robert b1842</a:t>
            </a:r>
          </a:p>
        </p:txBody>
      </p:sp>
      <p:pic>
        <p:nvPicPr>
          <p:cNvPr id="4" name="Picture 3" descr="A group of people that are standing in the snow&#10;&#10;Description generated with very high confidence">
            <a:extLst>
              <a:ext uri="{FF2B5EF4-FFF2-40B4-BE49-F238E27FC236}">
                <a16:creationId xmlns:a16="http://schemas.microsoft.com/office/drawing/2014/main" id="{47B6CE9E-0389-4A18-862A-011614F6DB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723" y="78805"/>
            <a:ext cx="2645948" cy="37759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475174B-01B7-40C2-A3A1-95C1DE08479C}"/>
              </a:ext>
            </a:extLst>
          </p:cNvPr>
          <p:cNvSpPr txBox="1"/>
          <p:nvPr/>
        </p:nvSpPr>
        <p:spPr>
          <a:xfrm>
            <a:off x="160569" y="3937382"/>
            <a:ext cx="32043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Kirwin Rixon b1865, goldmining in the Burragorang Valley</a:t>
            </a:r>
          </a:p>
          <a:p>
            <a:endParaRPr lang="en-AU" dirty="0"/>
          </a:p>
        </p:txBody>
      </p:sp>
      <p:pic>
        <p:nvPicPr>
          <p:cNvPr id="7" name="Picture 6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E64EABA8-ED6F-4D91-9EA9-F879FCCC17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88" t="6130" r="8659" b="12139"/>
          <a:stretch/>
        </p:blipFill>
        <p:spPr>
          <a:xfrm>
            <a:off x="3833247" y="853528"/>
            <a:ext cx="2262753" cy="29687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995D5AC-258D-411D-AEC2-6E951742FDD8}"/>
              </a:ext>
            </a:extLst>
          </p:cNvPr>
          <p:cNvSpPr txBox="1"/>
          <p:nvPr/>
        </p:nvSpPr>
        <p:spPr>
          <a:xfrm>
            <a:off x="3082631" y="548025"/>
            <a:ext cx="3704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Annie Rixon b1866 &amp; Henry Meredith</a:t>
            </a:r>
          </a:p>
        </p:txBody>
      </p:sp>
      <p:pic>
        <p:nvPicPr>
          <p:cNvPr id="10" name="Picture 9" descr="A black and white photo of a gate&#10;&#10;Description generated with very high confidence">
            <a:extLst>
              <a:ext uri="{FF2B5EF4-FFF2-40B4-BE49-F238E27FC236}">
                <a16:creationId xmlns:a16="http://schemas.microsoft.com/office/drawing/2014/main" id="{33833612-EF35-451B-B388-C1DF6A7719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8807" y="747860"/>
            <a:ext cx="5109661" cy="32038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177837-0B51-409B-873F-FAD1A8A37A27}"/>
              </a:ext>
            </a:extLst>
          </p:cNvPr>
          <p:cNvSpPr txBox="1"/>
          <p:nvPr/>
        </p:nvSpPr>
        <p:spPr>
          <a:xfrm>
            <a:off x="7440765" y="3854752"/>
            <a:ext cx="420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Welcome home party for Victor Meredith</a:t>
            </a:r>
          </a:p>
        </p:txBody>
      </p:sp>
      <p:pic>
        <p:nvPicPr>
          <p:cNvPr id="13" name="Picture 12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6AE73C6C-1913-4021-8C03-070767B0747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6" t="13921" r="12460" b="8062"/>
          <a:stretch/>
        </p:blipFill>
        <p:spPr>
          <a:xfrm>
            <a:off x="10115189" y="4224084"/>
            <a:ext cx="1604414" cy="245645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9010A1E-C469-4C25-A998-44B008EF3D49}"/>
              </a:ext>
            </a:extLst>
          </p:cNvPr>
          <p:cNvSpPr txBox="1"/>
          <p:nvPr/>
        </p:nvSpPr>
        <p:spPr>
          <a:xfrm>
            <a:off x="8463918" y="5790093"/>
            <a:ext cx="2014781" cy="644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Victor Meredith b1883</a:t>
            </a:r>
          </a:p>
        </p:txBody>
      </p:sp>
      <p:pic>
        <p:nvPicPr>
          <p:cNvPr id="16" name="Picture 15" descr="A person wearing a black hat&#10;&#10;Description generated with very high confidence">
            <a:extLst>
              <a:ext uri="{FF2B5EF4-FFF2-40B4-BE49-F238E27FC236}">
                <a16:creationId xmlns:a16="http://schemas.microsoft.com/office/drawing/2014/main" id="{2C22ECE1-BED6-4787-B796-CC4E8EF1B3F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b="9488"/>
          <a:stretch/>
        </p:blipFill>
        <p:spPr>
          <a:xfrm>
            <a:off x="6039392" y="4278713"/>
            <a:ext cx="1691911" cy="234719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96B64DE-B170-4B24-9BEB-319C9BF2F14B}"/>
              </a:ext>
            </a:extLst>
          </p:cNvPr>
          <p:cNvSpPr txBox="1"/>
          <p:nvPr/>
        </p:nvSpPr>
        <p:spPr>
          <a:xfrm>
            <a:off x="7901667" y="4683923"/>
            <a:ext cx="1999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Whitfield Meredith b1886</a:t>
            </a:r>
          </a:p>
        </p:txBody>
      </p:sp>
      <p:pic>
        <p:nvPicPr>
          <p:cNvPr id="19" name="Picture 18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45851F99-A783-486F-B1A0-60065E8F725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5122" y="3977876"/>
            <a:ext cx="2089713" cy="264803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1F7D2D8-5684-4368-AA30-DB780E582E15}"/>
              </a:ext>
            </a:extLst>
          </p:cNvPr>
          <p:cNvSpPr txBox="1"/>
          <p:nvPr/>
        </p:nvSpPr>
        <p:spPr>
          <a:xfrm>
            <a:off x="495947" y="5330254"/>
            <a:ext cx="23755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Violet &amp; Elma Meredith, dressed for a Patriotic Pageant</a:t>
            </a:r>
          </a:p>
        </p:txBody>
      </p:sp>
    </p:spTree>
    <p:extLst>
      <p:ext uri="{BB962C8B-B14F-4D97-AF65-F5344CB8AC3E}">
        <p14:creationId xmlns:p14="http://schemas.microsoft.com/office/powerpoint/2010/main" val="3672627413"/>
      </p:ext>
    </p:extLst>
  </p:cSld>
  <p:clrMapOvr>
    <a:masterClrMapping/>
  </p:clrMapOvr>
  <p:transition advClick="0" advTm="10000"/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522B6C-0572-49AC-BBC9-47F996EBFEFD}"/>
              </a:ext>
            </a:extLst>
          </p:cNvPr>
          <p:cNvSpPr txBox="1"/>
          <p:nvPr/>
        </p:nvSpPr>
        <p:spPr>
          <a:xfrm>
            <a:off x="8136611" y="353967"/>
            <a:ext cx="4788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– Robert – Rosannah b1868</a:t>
            </a:r>
          </a:p>
        </p:txBody>
      </p:sp>
      <p:pic>
        <p:nvPicPr>
          <p:cNvPr id="4" name="Picture 3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8FEB68B8-6BB5-4D9F-8B26-DACCA6D25B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792" y="355214"/>
            <a:ext cx="3495189" cy="5146684"/>
          </a:xfrm>
          <a:prstGeom prst="rect">
            <a:avLst/>
          </a:prstGeom>
        </p:spPr>
      </p:pic>
      <p:pic>
        <p:nvPicPr>
          <p:cNvPr id="6" name="Picture 5" descr="A person standing in front of 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B023CDA1-853B-40F7-907B-FDDADADC29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1506" y="4155258"/>
            <a:ext cx="3010445" cy="2348774"/>
          </a:xfrm>
          <a:prstGeom prst="rect">
            <a:avLst/>
          </a:prstGeom>
        </p:spPr>
      </p:pic>
      <p:pic>
        <p:nvPicPr>
          <p:cNvPr id="8" name="Picture 7" descr="A person sitting on a bench&#10;&#10;Description generated with very high confidence">
            <a:extLst>
              <a:ext uri="{FF2B5EF4-FFF2-40B4-BE49-F238E27FC236}">
                <a16:creationId xmlns:a16="http://schemas.microsoft.com/office/drawing/2014/main" id="{C5B16CC2-6FFB-4F00-93B9-BD054ED6F7D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35" r="8537"/>
          <a:stretch/>
        </p:blipFill>
        <p:spPr>
          <a:xfrm>
            <a:off x="4161869" y="654637"/>
            <a:ext cx="2300710" cy="33185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BC016D9-079D-4282-B769-AE9D051937DD}"/>
              </a:ext>
            </a:extLst>
          </p:cNvPr>
          <p:cNvSpPr txBox="1"/>
          <p:nvPr/>
        </p:nvSpPr>
        <p:spPr>
          <a:xfrm>
            <a:off x="398792" y="5611700"/>
            <a:ext cx="4412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Florence Alice Russell b1896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306670-F65C-4B3C-B0C8-534563DE3ADF}"/>
              </a:ext>
            </a:extLst>
          </p:cNvPr>
          <p:cNvSpPr txBox="1"/>
          <p:nvPr/>
        </p:nvSpPr>
        <p:spPr>
          <a:xfrm>
            <a:off x="6420273" y="2627289"/>
            <a:ext cx="24642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Walter Clive Samuels, Scotland 9.10.1917  [with purple heather in his hat]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092574D-C85B-424C-B170-1FEC05A84C30}"/>
              </a:ext>
            </a:extLst>
          </p:cNvPr>
          <p:cNvSpPr txBox="1"/>
          <p:nvPr/>
        </p:nvSpPr>
        <p:spPr>
          <a:xfrm>
            <a:off x="7997126" y="5611700"/>
            <a:ext cx="3189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Alexander Green, Violet Russell &amp; Jenny Green in 1968</a:t>
            </a:r>
          </a:p>
        </p:txBody>
      </p:sp>
      <p:pic>
        <p:nvPicPr>
          <p:cNvPr id="13" name="Picture 12" descr="A person in a wedding dress&#10;&#10;Description generated with very high confidence">
            <a:extLst>
              <a:ext uri="{FF2B5EF4-FFF2-40B4-BE49-F238E27FC236}">
                <a16:creationId xmlns:a16="http://schemas.microsoft.com/office/drawing/2014/main" id="{14BE9360-C416-4E3B-AA5D-A08D7F03AB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5397" y="1921344"/>
            <a:ext cx="2587247" cy="33185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A8B305B-A3C8-483C-B336-921653D00893}"/>
              </a:ext>
            </a:extLst>
          </p:cNvPr>
          <p:cNvSpPr txBox="1"/>
          <p:nvPr/>
        </p:nvSpPr>
        <p:spPr>
          <a:xfrm>
            <a:off x="7918916" y="1518855"/>
            <a:ext cx="3565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Samuels &amp; Jean Plant 1945</a:t>
            </a:r>
          </a:p>
        </p:txBody>
      </p:sp>
    </p:spTree>
    <p:extLst>
      <p:ext uri="{BB962C8B-B14F-4D97-AF65-F5344CB8AC3E}">
        <p14:creationId xmlns:p14="http://schemas.microsoft.com/office/powerpoint/2010/main" val="2729837634"/>
      </p:ext>
    </p:extLst>
  </p:cSld>
  <p:clrMapOvr>
    <a:masterClrMapping/>
  </p:clrMapOvr>
  <p:transition advClick="0" advTm="10000"/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CF31E7-5DE5-4E44-9027-411B93307274}"/>
              </a:ext>
            </a:extLst>
          </p:cNvPr>
          <p:cNvSpPr txBox="1"/>
          <p:nvPr/>
        </p:nvSpPr>
        <p:spPr>
          <a:xfrm>
            <a:off x="7392693" y="371959"/>
            <a:ext cx="44015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– Robert – Frederick Robert b1872</a:t>
            </a:r>
          </a:p>
        </p:txBody>
      </p:sp>
      <p:pic>
        <p:nvPicPr>
          <p:cNvPr id="4" name="Picture 3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7B05E027-C74A-4CE6-BCC0-5285D7DD53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7858" y="1050812"/>
            <a:ext cx="3776353" cy="54352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0F9BCA-24A3-463F-97DD-3254BCE5BD3E}"/>
              </a:ext>
            </a:extLst>
          </p:cNvPr>
          <p:cNvSpPr txBox="1"/>
          <p:nvPr/>
        </p:nvSpPr>
        <p:spPr>
          <a:xfrm>
            <a:off x="8989017" y="6426231"/>
            <a:ext cx="3037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Frederick Robert b1872</a:t>
            </a:r>
          </a:p>
        </p:txBody>
      </p:sp>
      <p:pic>
        <p:nvPicPr>
          <p:cNvPr id="7" name="Picture 6" descr="A vintage photo of 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EA1F0C81-DDC9-40A1-B36F-FD52D1F66D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0949" y="1769124"/>
            <a:ext cx="2386545" cy="393656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577C15F-CCAD-4819-8982-55EE971AE8FC}"/>
              </a:ext>
            </a:extLst>
          </p:cNvPr>
          <p:cNvSpPr txBox="1"/>
          <p:nvPr/>
        </p:nvSpPr>
        <p:spPr>
          <a:xfrm>
            <a:off x="5238429" y="5705693"/>
            <a:ext cx="26141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Wayne Funnell, Gwen  Morgan, Minnie Rixon, Maria Ford</a:t>
            </a:r>
          </a:p>
        </p:txBody>
      </p:sp>
      <p:pic>
        <p:nvPicPr>
          <p:cNvPr id="10" name="Picture 9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986A5545-8B1C-45BE-A704-4D2780E4018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39" t="5282" r="4167" b="11143"/>
          <a:stretch/>
        </p:blipFill>
        <p:spPr>
          <a:xfrm>
            <a:off x="458443" y="201477"/>
            <a:ext cx="2005788" cy="280470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A23D7AE-8450-4564-A236-B2BF3F19EDEF}"/>
              </a:ext>
            </a:extLst>
          </p:cNvPr>
          <p:cNvSpPr txBox="1"/>
          <p:nvPr/>
        </p:nvSpPr>
        <p:spPr>
          <a:xfrm>
            <a:off x="397789" y="3006181"/>
            <a:ext cx="4096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Violet Rixon and James Reynolds m1916</a:t>
            </a:r>
          </a:p>
        </p:txBody>
      </p:sp>
      <p:pic>
        <p:nvPicPr>
          <p:cNvPr id="13" name="Picture 1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D87E46F5-D09D-4436-A6C4-EB0C97757B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488" y="3378527"/>
            <a:ext cx="4614672" cy="291388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A85BFCB-9AB3-413E-BB0E-87CDDDF031B5}"/>
              </a:ext>
            </a:extLst>
          </p:cNvPr>
          <p:cNvSpPr txBox="1"/>
          <p:nvPr/>
        </p:nvSpPr>
        <p:spPr>
          <a:xfrm>
            <a:off x="165316" y="6232191"/>
            <a:ext cx="51456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Five of Frederick &amp; Maria's children – </a:t>
            </a:r>
            <a:br>
              <a:rPr lang="en-AU" dirty="0"/>
            </a:br>
            <a:r>
              <a:rPr lang="en-AU" dirty="0"/>
              <a:t>Violet, Ruby, George, Pearl &amp; Victoria</a:t>
            </a:r>
          </a:p>
        </p:txBody>
      </p:sp>
      <p:pic>
        <p:nvPicPr>
          <p:cNvPr id="16" name="Picture 15" descr="Two people sitting on a bench&#10;&#10;Description generated with high confidence">
            <a:extLst>
              <a:ext uri="{FF2B5EF4-FFF2-40B4-BE49-F238E27FC236}">
                <a16:creationId xmlns:a16="http://schemas.microsoft.com/office/drawing/2014/main" id="{49A92092-B0BA-421B-A57A-B18F469154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9679" y="201477"/>
            <a:ext cx="1789629" cy="285645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3D66E6B-D098-432C-8584-0DDF7E263956}"/>
              </a:ext>
            </a:extLst>
          </p:cNvPr>
          <p:cNvSpPr txBox="1"/>
          <p:nvPr/>
        </p:nvSpPr>
        <p:spPr>
          <a:xfrm>
            <a:off x="4938857" y="845794"/>
            <a:ext cx="21696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Frederick Rixon and Mary  Selby m1920</a:t>
            </a:r>
          </a:p>
        </p:txBody>
      </p:sp>
    </p:spTree>
    <p:extLst>
      <p:ext uri="{BB962C8B-B14F-4D97-AF65-F5344CB8AC3E}">
        <p14:creationId xmlns:p14="http://schemas.microsoft.com/office/powerpoint/2010/main" val="3922963589"/>
      </p:ext>
    </p:extLst>
  </p:cSld>
  <p:clrMapOvr>
    <a:masterClrMapping/>
  </p:clrMapOvr>
  <p:transition advClick="0" advTm="10000"/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9A21D4C0-C30B-4D9B-9E0C-BBE2265DED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683" y="455339"/>
            <a:ext cx="3295896" cy="2348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69CD53-4D0D-4ABA-9C9D-D9844919DF72}"/>
              </a:ext>
            </a:extLst>
          </p:cNvPr>
          <p:cNvSpPr txBox="1"/>
          <p:nvPr/>
        </p:nvSpPr>
        <p:spPr>
          <a:xfrm>
            <a:off x="7339098" y="288091"/>
            <a:ext cx="4577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– Robert – Frederick Robert b1872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5DE593-01F2-4955-B0A7-26B57BE67051}"/>
              </a:ext>
            </a:extLst>
          </p:cNvPr>
          <p:cNvSpPr txBox="1"/>
          <p:nvPr/>
        </p:nvSpPr>
        <p:spPr>
          <a:xfrm>
            <a:off x="547682" y="2782669"/>
            <a:ext cx="32958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Victoria Rixon &amp; Rob McCullock m1926</a:t>
            </a:r>
          </a:p>
        </p:txBody>
      </p:sp>
      <p:pic>
        <p:nvPicPr>
          <p:cNvPr id="7" name="Picture 6" descr="A person and person posing for a photo&#10;&#10;Description generated with very high confidence">
            <a:extLst>
              <a:ext uri="{FF2B5EF4-FFF2-40B4-BE49-F238E27FC236}">
                <a16:creationId xmlns:a16="http://schemas.microsoft.com/office/drawing/2014/main" id="{F11F7784-6E74-4466-B704-1BD4669254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2375" y="505946"/>
            <a:ext cx="2282101" cy="33541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DE71744-6AC2-463F-BD3D-E8170897065D}"/>
              </a:ext>
            </a:extLst>
          </p:cNvPr>
          <p:cNvSpPr txBox="1"/>
          <p:nvPr/>
        </p:nvSpPr>
        <p:spPr>
          <a:xfrm>
            <a:off x="4704386" y="4057285"/>
            <a:ext cx="2634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Ruby Rixon &amp; William Heath m1927</a:t>
            </a:r>
          </a:p>
        </p:txBody>
      </p:sp>
      <p:pic>
        <p:nvPicPr>
          <p:cNvPr id="10" name="Picture 9" descr="Two people posing for a photo&#10;&#10;Description generated with very high confidence">
            <a:extLst>
              <a:ext uri="{FF2B5EF4-FFF2-40B4-BE49-F238E27FC236}">
                <a16:creationId xmlns:a16="http://schemas.microsoft.com/office/drawing/2014/main" id="{A4C4F1E0-7328-4031-9071-DA76F1D0A6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844" y="2782617"/>
            <a:ext cx="2069343" cy="342290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55401BE-DC27-4A73-B147-7D9335BFFD1D}"/>
              </a:ext>
            </a:extLst>
          </p:cNvPr>
          <p:cNvSpPr txBox="1"/>
          <p:nvPr/>
        </p:nvSpPr>
        <p:spPr>
          <a:xfrm>
            <a:off x="7139844" y="6288883"/>
            <a:ext cx="32081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Gwenyth &amp; Norman Bice 1956</a:t>
            </a:r>
          </a:p>
        </p:txBody>
      </p:sp>
      <p:pic>
        <p:nvPicPr>
          <p:cNvPr id="13" name="Picture 1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2A78781D-5E55-417E-9E09-482B823CBC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682" y="3370881"/>
            <a:ext cx="3831336" cy="283464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7506EBD-5039-4E76-AA25-7E5307B1808E}"/>
              </a:ext>
            </a:extLst>
          </p:cNvPr>
          <p:cNvSpPr txBox="1"/>
          <p:nvPr/>
        </p:nvSpPr>
        <p:spPr>
          <a:xfrm>
            <a:off x="423696" y="6288882"/>
            <a:ext cx="4766506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Wedding of Pearl Rixon and Harry Heming 1926</a:t>
            </a:r>
          </a:p>
        </p:txBody>
      </p:sp>
      <p:pic>
        <p:nvPicPr>
          <p:cNvPr id="16" name="Picture 15" descr="A vintage photo of a person holding a tennis racket&#10;&#10;Description generated with high confidence">
            <a:extLst>
              <a:ext uri="{FF2B5EF4-FFF2-40B4-BE49-F238E27FC236}">
                <a16:creationId xmlns:a16="http://schemas.microsoft.com/office/drawing/2014/main" id="{1B5ED915-B4FA-4CA1-BAAD-D43D41223E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4004" y="824671"/>
            <a:ext cx="2052877" cy="354177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50B06EB-FAF5-4180-A6EA-02596B8161DA}"/>
              </a:ext>
            </a:extLst>
          </p:cNvPr>
          <p:cNvSpPr txBox="1"/>
          <p:nvPr/>
        </p:nvSpPr>
        <p:spPr>
          <a:xfrm>
            <a:off x="9355772" y="4412613"/>
            <a:ext cx="28265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Gladys Rixon as bridesmaid to her sister Ruby in 1927</a:t>
            </a:r>
          </a:p>
        </p:txBody>
      </p:sp>
    </p:spTree>
    <p:extLst>
      <p:ext uri="{BB962C8B-B14F-4D97-AF65-F5344CB8AC3E}">
        <p14:creationId xmlns:p14="http://schemas.microsoft.com/office/powerpoint/2010/main" val="3820185392"/>
      </p:ext>
    </p:extLst>
  </p:cSld>
  <p:clrMapOvr>
    <a:masterClrMapping/>
  </p:clrMapOvr>
  <p:transition advClick="0" advTm="10000"/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964585-21C3-4C26-9170-32DC516D4C8A}"/>
              </a:ext>
            </a:extLst>
          </p:cNvPr>
          <p:cNvSpPr txBox="1"/>
          <p:nvPr/>
        </p:nvSpPr>
        <p:spPr>
          <a:xfrm>
            <a:off x="8860591" y="187293"/>
            <a:ext cx="3347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– William b1843</a:t>
            </a:r>
          </a:p>
        </p:txBody>
      </p:sp>
      <p:pic>
        <p:nvPicPr>
          <p:cNvPr id="4" name="Picture 3" descr="A vintage photo of a person&#10;&#10;Description generated with high confidence">
            <a:extLst>
              <a:ext uri="{FF2B5EF4-FFF2-40B4-BE49-F238E27FC236}">
                <a16:creationId xmlns:a16="http://schemas.microsoft.com/office/drawing/2014/main" id="{8B85D06C-2675-4F5F-B066-B7681BDD58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9818" y="741291"/>
            <a:ext cx="2929180" cy="3905573"/>
          </a:xfrm>
          <a:prstGeom prst="rect">
            <a:avLst/>
          </a:prstGeom>
        </p:spPr>
      </p:pic>
      <p:pic>
        <p:nvPicPr>
          <p:cNvPr id="6" name="Picture 5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041E49B3-3ED8-40C2-8EF0-0BB8BE819B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9132" y="1193368"/>
            <a:ext cx="2660544" cy="4141413"/>
          </a:xfrm>
          <a:prstGeom prst="rect">
            <a:avLst/>
          </a:prstGeom>
        </p:spPr>
      </p:pic>
      <p:pic>
        <p:nvPicPr>
          <p:cNvPr id="8" name="Picture 7" descr="A group of people standing in front of a crowd&#10;&#10;Description generated with very high confidence">
            <a:extLst>
              <a:ext uri="{FF2B5EF4-FFF2-40B4-BE49-F238E27FC236}">
                <a16:creationId xmlns:a16="http://schemas.microsoft.com/office/drawing/2014/main" id="{97246C2A-7202-4EEF-94BB-64056E6236B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8" t="9449" r="4038" b="8544"/>
          <a:stretch/>
        </p:blipFill>
        <p:spPr>
          <a:xfrm>
            <a:off x="98156" y="2074144"/>
            <a:ext cx="6090834" cy="39055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C8DDF5E-B6FD-4493-8A41-120359C28F93}"/>
              </a:ext>
            </a:extLst>
          </p:cNvPr>
          <p:cNvSpPr txBox="1"/>
          <p:nvPr/>
        </p:nvSpPr>
        <p:spPr>
          <a:xfrm>
            <a:off x="371958" y="6245818"/>
            <a:ext cx="6988962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Rixon  Family  B: NK, Louisa b 1882 F: Mary Brown Cooper &amp; Sarah b1889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DFB034-CE39-4E12-8BB9-812F1477FD2C}"/>
              </a:ext>
            </a:extLst>
          </p:cNvPr>
          <p:cNvSpPr txBox="1"/>
          <p:nvPr/>
        </p:nvSpPr>
        <p:spPr>
          <a:xfrm>
            <a:off x="6431797" y="5563892"/>
            <a:ext cx="2638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Mary Brown Cooper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9EBABC5-FFCF-4B73-B68F-25EFAA4D554E}"/>
              </a:ext>
            </a:extLst>
          </p:cNvPr>
          <p:cNvSpPr txBox="1"/>
          <p:nvPr/>
        </p:nvSpPr>
        <p:spPr>
          <a:xfrm>
            <a:off x="9405615" y="4831530"/>
            <a:ext cx="2786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Rixon b1843</a:t>
            </a:r>
          </a:p>
        </p:txBody>
      </p:sp>
    </p:spTree>
    <p:extLst>
      <p:ext uri="{BB962C8B-B14F-4D97-AF65-F5344CB8AC3E}">
        <p14:creationId xmlns:p14="http://schemas.microsoft.com/office/powerpoint/2010/main" val="1269612457"/>
      </p:ext>
    </p:extLst>
  </p:cSld>
  <p:clrMapOvr>
    <a:masterClrMapping/>
  </p:clrMapOvr>
  <p:transition advClick="0" advTm="10000"/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EEE04C-D59F-442A-BF2E-821BA4C432D3}"/>
              </a:ext>
            </a:extLst>
          </p:cNvPr>
          <p:cNvSpPr txBox="1"/>
          <p:nvPr/>
        </p:nvSpPr>
        <p:spPr>
          <a:xfrm>
            <a:off x="7547675" y="387458"/>
            <a:ext cx="4060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- William – David b1871</a:t>
            </a:r>
          </a:p>
        </p:txBody>
      </p:sp>
      <p:pic>
        <p:nvPicPr>
          <p:cNvPr id="4" name="Picture 3" descr="A person standing in a room&#10;&#10;Description generated with high confidence">
            <a:extLst>
              <a:ext uri="{FF2B5EF4-FFF2-40B4-BE49-F238E27FC236}">
                <a16:creationId xmlns:a16="http://schemas.microsoft.com/office/drawing/2014/main" id="{4A5535D3-E57F-4ABC-8B7C-236E7DEFBA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0508" y="4236469"/>
            <a:ext cx="4311364" cy="2427629"/>
          </a:xfrm>
          <a:prstGeom prst="rect">
            <a:avLst/>
          </a:prstGeom>
        </p:spPr>
      </p:pic>
      <p:pic>
        <p:nvPicPr>
          <p:cNvPr id="6" name="Picture 5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EAED38FC-1AB2-42A8-A3C7-872F66F8645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89" t="35330" r="15221" b="2116"/>
          <a:stretch/>
        </p:blipFill>
        <p:spPr>
          <a:xfrm>
            <a:off x="6681024" y="1168013"/>
            <a:ext cx="5297914" cy="3890077"/>
          </a:xfrm>
          <a:prstGeom prst="rect">
            <a:avLst/>
          </a:prstGeom>
        </p:spPr>
      </p:pic>
      <p:pic>
        <p:nvPicPr>
          <p:cNvPr id="8" name="Picture 7" descr="A person posing for a photo&#10;&#10;Description generated with very high confidence">
            <a:extLst>
              <a:ext uri="{FF2B5EF4-FFF2-40B4-BE49-F238E27FC236}">
                <a16:creationId xmlns:a16="http://schemas.microsoft.com/office/drawing/2014/main" id="{6BEC4FB5-BD92-493A-81C1-3279DABE918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01" t="6737" r="9213" b="13516"/>
          <a:stretch/>
        </p:blipFill>
        <p:spPr>
          <a:xfrm>
            <a:off x="611771" y="522212"/>
            <a:ext cx="3631344" cy="2257646"/>
          </a:xfrm>
          <a:prstGeom prst="rect">
            <a:avLst/>
          </a:prstGeom>
        </p:spPr>
      </p:pic>
      <p:pic>
        <p:nvPicPr>
          <p:cNvPr id="10" name="Picture 9" descr="A blurry image of a person&#10;&#10;Description generated with very high confidence">
            <a:extLst>
              <a:ext uri="{FF2B5EF4-FFF2-40B4-BE49-F238E27FC236}">
                <a16:creationId xmlns:a16="http://schemas.microsoft.com/office/drawing/2014/main" id="{66416431-702B-4B47-B8DB-786809718B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0459" y="1188180"/>
            <a:ext cx="1623371" cy="155339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5E4C34C-76A8-4FB2-9AAF-1DAC1D63187C}"/>
              </a:ext>
            </a:extLst>
          </p:cNvPr>
          <p:cNvSpPr txBox="1"/>
          <p:nvPr/>
        </p:nvSpPr>
        <p:spPr>
          <a:xfrm>
            <a:off x="4663813" y="2806928"/>
            <a:ext cx="18761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David Herbert Rixon b1913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6944B1-AFE3-4E92-AEC3-80B1D7F292BE}"/>
              </a:ext>
            </a:extLst>
          </p:cNvPr>
          <p:cNvSpPr txBox="1"/>
          <p:nvPr/>
        </p:nvSpPr>
        <p:spPr>
          <a:xfrm>
            <a:off x="1080542" y="2764363"/>
            <a:ext cx="24642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Samuel Rixon &amp; Gladys Bowerman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CB2A4C-AFA4-4864-A427-E67D5E5ABBC6}"/>
              </a:ext>
            </a:extLst>
          </p:cNvPr>
          <p:cNvSpPr txBox="1"/>
          <p:nvPr/>
        </p:nvSpPr>
        <p:spPr>
          <a:xfrm>
            <a:off x="2190388" y="3780573"/>
            <a:ext cx="2500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Kevin &amp; Margaret Rixon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2E3CAA1-CE65-46E9-9AD9-BFDA1829BEFA}"/>
              </a:ext>
            </a:extLst>
          </p:cNvPr>
          <p:cNvSpPr txBox="1"/>
          <p:nvPr/>
        </p:nvSpPr>
        <p:spPr>
          <a:xfrm>
            <a:off x="8013142" y="5080951"/>
            <a:ext cx="3750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Maryann Ford &amp; David Rixon </a:t>
            </a:r>
          </a:p>
        </p:txBody>
      </p:sp>
    </p:spTree>
    <p:extLst>
      <p:ext uri="{BB962C8B-B14F-4D97-AF65-F5344CB8AC3E}">
        <p14:creationId xmlns:p14="http://schemas.microsoft.com/office/powerpoint/2010/main" val="2117722245"/>
      </p:ext>
    </p:extLst>
  </p:cSld>
  <p:clrMapOvr>
    <a:masterClrMapping/>
  </p:clrMapOvr>
  <p:transition advClick="0" advTm="10000"/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earing a black hat posing for the camera&#10;&#10;Description generated with very high confidence">
            <a:extLst>
              <a:ext uri="{FF2B5EF4-FFF2-40B4-BE49-F238E27FC236}">
                <a16:creationId xmlns:a16="http://schemas.microsoft.com/office/drawing/2014/main" id="{0D8EA722-8119-4399-ACE2-61E88A7907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1492" y="588936"/>
            <a:ext cx="2668783" cy="3496686"/>
          </a:xfrm>
          <a:prstGeom prst="rect">
            <a:avLst/>
          </a:prstGeom>
        </p:spPr>
      </p:pic>
      <p:pic>
        <p:nvPicPr>
          <p:cNvPr id="5" name="Picture 4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79FA9F57-F6C9-4CBD-9B23-7C48022340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6553" y="3429000"/>
            <a:ext cx="3059990" cy="30149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443863-E896-4236-9D24-51E8B3798A29}"/>
              </a:ext>
            </a:extLst>
          </p:cNvPr>
          <p:cNvSpPr txBox="1"/>
          <p:nvPr/>
        </p:nvSpPr>
        <p:spPr>
          <a:xfrm>
            <a:off x="8806543" y="5348393"/>
            <a:ext cx="2438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Arthur Clissold b1869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B5ABFA-00F7-4812-9711-774EB8C9DF66}"/>
              </a:ext>
            </a:extLst>
          </p:cNvPr>
          <p:cNvSpPr txBox="1"/>
          <p:nvPr/>
        </p:nvSpPr>
        <p:spPr>
          <a:xfrm>
            <a:off x="9763931" y="4132117"/>
            <a:ext cx="3316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Maria Rixon b1875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E531E8-9F90-4FC4-B64C-9259540908F2}"/>
              </a:ext>
            </a:extLst>
          </p:cNvPr>
          <p:cNvSpPr txBox="1"/>
          <p:nvPr/>
        </p:nvSpPr>
        <p:spPr>
          <a:xfrm>
            <a:off x="8393257" y="139485"/>
            <a:ext cx="3059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– William b1843</a:t>
            </a:r>
          </a:p>
        </p:txBody>
      </p:sp>
      <p:pic>
        <p:nvPicPr>
          <p:cNvPr id="10" name="Picture 9" descr="A person wearing a bow tie&#10;&#10;Description generated with very high confidence">
            <a:extLst>
              <a:ext uri="{FF2B5EF4-FFF2-40B4-BE49-F238E27FC236}">
                <a16:creationId xmlns:a16="http://schemas.microsoft.com/office/drawing/2014/main" id="{D69EF202-D7DD-40F7-AA76-7413BFF9F6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2115" y="356730"/>
            <a:ext cx="2891990" cy="30722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3620239-8248-4CEC-8577-2EFEA38C2F77}"/>
              </a:ext>
            </a:extLst>
          </p:cNvPr>
          <p:cNvSpPr txBox="1"/>
          <p:nvPr/>
        </p:nvSpPr>
        <p:spPr>
          <a:xfrm>
            <a:off x="4929607" y="2151299"/>
            <a:ext cx="2934345" cy="3719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Alfred Clissold b1873</a:t>
            </a:r>
          </a:p>
        </p:txBody>
      </p:sp>
      <p:pic>
        <p:nvPicPr>
          <p:cNvPr id="13" name="Picture 12" descr="A large white building&#10;&#10;Description generated with very high confidence">
            <a:extLst>
              <a:ext uri="{FF2B5EF4-FFF2-40B4-BE49-F238E27FC236}">
                <a16:creationId xmlns:a16="http://schemas.microsoft.com/office/drawing/2014/main" id="{039ED6BC-BA6F-41F4-BE2F-73BAFE5341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2007" y="3981556"/>
            <a:ext cx="3657600" cy="27336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61FE42A-8ABA-4FCC-976C-61B4C983F2E4}"/>
              </a:ext>
            </a:extLst>
          </p:cNvPr>
          <p:cNvSpPr txBox="1"/>
          <p:nvPr/>
        </p:nvSpPr>
        <p:spPr>
          <a:xfrm>
            <a:off x="438298" y="3543203"/>
            <a:ext cx="4335180" cy="3719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Clissold Building, Queen St, Campbelltown</a:t>
            </a:r>
          </a:p>
        </p:txBody>
      </p:sp>
    </p:spTree>
    <p:extLst>
      <p:ext uri="{BB962C8B-B14F-4D97-AF65-F5344CB8AC3E}">
        <p14:creationId xmlns:p14="http://schemas.microsoft.com/office/powerpoint/2010/main" val="616500181"/>
      </p:ext>
    </p:extLst>
  </p:cSld>
  <p:clrMapOvr>
    <a:masterClrMapping/>
  </p:clrMapOvr>
  <p:transition advClick="0" advTm="10000"/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75010BCE-E6FC-4C5B-BC6B-66F7BEB2B8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628" y="247973"/>
            <a:ext cx="2035135" cy="29963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DFCA84-D7FB-4C68-A7E4-C3643B372B02}"/>
              </a:ext>
            </a:extLst>
          </p:cNvPr>
          <p:cNvSpPr txBox="1"/>
          <p:nvPr/>
        </p:nvSpPr>
        <p:spPr>
          <a:xfrm>
            <a:off x="6679769" y="247973"/>
            <a:ext cx="4432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– Sophia Rixon b1848</a:t>
            </a:r>
          </a:p>
        </p:txBody>
      </p:sp>
      <p:pic>
        <p:nvPicPr>
          <p:cNvPr id="6" name="Picture 5" descr="A picture containing table, indoor, wooden, sitting&#10;&#10;Description generated with very high confidence">
            <a:extLst>
              <a:ext uri="{FF2B5EF4-FFF2-40B4-BE49-F238E27FC236}">
                <a16:creationId xmlns:a16="http://schemas.microsoft.com/office/drawing/2014/main" id="{C7BCE17C-9878-4FDF-A06A-6FD1B870C03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98" t="21922" r="18462" b="12089"/>
          <a:stretch/>
        </p:blipFill>
        <p:spPr>
          <a:xfrm>
            <a:off x="6727378" y="3130657"/>
            <a:ext cx="2168649" cy="3479370"/>
          </a:xfrm>
          <a:prstGeom prst="rect">
            <a:avLst/>
          </a:prstGeom>
        </p:spPr>
      </p:pic>
      <p:pic>
        <p:nvPicPr>
          <p:cNvPr id="8" name="Picture 7" descr="A black and white photo of a person&#10;&#10;Description generated with high confidence">
            <a:extLst>
              <a:ext uri="{FF2B5EF4-FFF2-40B4-BE49-F238E27FC236}">
                <a16:creationId xmlns:a16="http://schemas.microsoft.com/office/drawing/2014/main" id="{4B6C093B-46FF-4CD7-BEAD-00E3CE4A6C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8297" y="743919"/>
            <a:ext cx="2874393" cy="4399581"/>
          </a:xfrm>
          <a:prstGeom prst="rect">
            <a:avLst/>
          </a:prstGeom>
        </p:spPr>
      </p:pic>
      <p:pic>
        <p:nvPicPr>
          <p:cNvPr id="10" name="Picture 9" descr="A picture containing picture frame, sitting&#10;&#10;Description generated with high confidence">
            <a:extLst>
              <a:ext uri="{FF2B5EF4-FFF2-40B4-BE49-F238E27FC236}">
                <a16:creationId xmlns:a16="http://schemas.microsoft.com/office/drawing/2014/main" id="{59AF2ED9-38C2-40D1-85AD-F07A5A11488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30" t="28077" r="55086" b="27475"/>
          <a:stretch/>
        </p:blipFill>
        <p:spPr>
          <a:xfrm>
            <a:off x="3672885" y="3929164"/>
            <a:ext cx="1880151" cy="270354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4BEDA6D-B96E-4EA7-8792-FC23BCF827D4}"/>
              </a:ext>
            </a:extLst>
          </p:cNvPr>
          <p:cNvSpPr txBox="1"/>
          <p:nvPr/>
        </p:nvSpPr>
        <p:spPr>
          <a:xfrm>
            <a:off x="3442969" y="3567236"/>
            <a:ext cx="2788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Donaghy 1885 - 1918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3A8557-1314-4FB6-B0E1-8D33833F2FCE}"/>
              </a:ext>
            </a:extLst>
          </p:cNvPr>
          <p:cNvSpPr txBox="1"/>
          <p:nvPr/>
        </p:nvSpPr>
        <p:spPr>
          <a:xfrm>
            <a:off x="375117" y="3310202"/>
            <a:ext cx="2788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Mary Jane Donaghy b1877</a:t>
            </a:r>
          </a:p>
        </p:txBody>
      </p:sp>
      <p:pic>
        <p:nvPicPr>
          <p:cNvPr id="14" name="Picture 13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6E6E1992-2E74-4DA1-8C5F-7AD76A719A6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007"/>
          <a:stretch/>
        </p:blipFill>
        <p:spPr>
          <a:xfrm>
            <a:off x="865363" y="3714710"/>
            <a:ext cx="1977801" cy="257037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76E3BE2-5A13-40E9-878F-5D7B5BE9958A}"/>
              </a:ext>
            </a:extLst>
          </p:cNvPr>
          <p:cNvSpPr txBox="1"/>
          <p:nvPr/>
        </p:nvSpPr>
        <p:spPr>
          <a:xfrm>
            <a:off x="667668" y="6295988"/>
            <a:ext cx="2788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Isabelle Donaghy b1883</a:t>
            </a:r>
          </a:p>
        </p:txBody>
      </p:sp>
      <p:pic>
        <p:nvPicPr>
          <p:cNvPr id="17" name="Picture 16" descr="A person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AC296734-6DC5-4D3F-9422-D81740FA3B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0753" y="367711"/>
            <a:ext cx="1990985" cy="293751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4885AA6-D288-4B2E-B088-B5BF332AD982}"/>
              </a:ext>
            </a:extLst>
          </p:cNvPr>
          <p:cNvSpPr txBox="1"/>
          <p:nvPr/>
        </p:nvSpPr>
        <p:spPr>
          <a:xfrm>
            <a:off x="5553036" y="1738749"/>
            <a:ext cx="2441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Samuel Donaghy, taken while POW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AE50AAA-115C-44E7-9382-F1B642D6CCB2}"/>
              </a:ext>
            </a:extLst>
          </p:cNvPr>
          <p:cNvSpPr txBox="1"/>
          <p:nvPr/>
        </p:nvSpPr>
        <p:spPr>
          <a:xfrm>
            <a:off x="9038424" y="5280938"/>
            <a:ext cx="27541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Sophia Rixon m James Donaghy 1872</a:t>
            </a:r>
          </a:p>
        </p:txBody>
      </p:sp>
    </p:spTree>
    <p:extLst>
      <p:ext uri="{BB962C8B-B14F-4D97-AF65-F5344CB8AC3E}">
        <p14:creationId xmlns:p14="http://schemas.microsoft.com/office/powerpoint/2010/main" val="1630725616"/>
      </p:ext>
    </p:extLst>
  </p:cSld>
  <p:clrMapOvr>
    <a:masterClrMapping/>
  </p:clrMapOvr>
  <p:transition advClick="0" advTm="10000"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33A9D0-6ABC-4979-877D-768B4BEDC538}"/>
              </a:ext>
            </a:extLst>
          </p:cNvPr>
          <p:cNvSpPr txBox="1"/>
          <p:nvPr/>
        </p:nvSpPr>
        <p:spPr>
          <a:xfrm>
            <a:off x="7857641" y="216976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– Joseph Henry  b1851</a:t>
            </a:r>
          </a:p>
        </p:txBody>
      </p:sp>
      <p:pic>
        <p:nvPicPr>
          <p:cNvPr id="4" name="Picture 3" descr="A group of people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69EB32B6-A5FF-401C-81BF-DDC72BFD37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7641" y="898902"/>
            <a:ext cx="3692185" cy="5470902"/>
          </a:xfrm>
          <a:prstGeom prst="rect">
            <a:avLst/>
          </a:prstGeom>
        </p:spPr>
      </p:pic>
      <p:pic>
        <p:nvPicPr>
          <p:cNvPr id="6" name="Picture 5" descr="A person that is standing in the grass&#10;&#10;Description generated with very high confidence">
            <a:extLst>
              <a:ext uri="{FF2B5EF4-FFF2-40B4-BE49-F238E27FC236}">
                <a16:creationId xmlns:a16="http://schemas.microsoft.com/office/drawing/2014/main" id="{44933B2F-F42B-4254-A8C0-7FDAE399754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68" t="16022" r="7121"/>
          <a:stretch/>
        </p:blipFill>
        <p:spPr>
          <a:xfrm>
            <a:off x="5160935" y="199691"/>
            <a:ext cx="2066921" cy="33038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3BBF487-0895-448A-8313-FC3D68CD5641}"/>
              </a:ext>
            </a:extLst>
          </p:cNvPr>
          <p:cNvSpPr txBox="1"/>
          <p:nvPr/>
        </p:nvSpPr>
        <p:spPr>
          <a:xfrm>
            <a:off x="3495813" y="3456630"/>
            <a:ext cx="4160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Rixon &amp; Carolyn Pendergast c1950</a:t>
            </a:r>
          </a:p>
        </p:txBody>
      </p:sp>
      <p:pic>
        <p:nvPicPr>
          <p:cNvPr id="9" name="Picture 8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BFD3110A-5A2B-41C9-8D3F-F2C34E365D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370" y="3916474"/>
            <a:ext cx="2179691" cy="2830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FCA6D45-CA33-46D1-B7A6-405758BF4CF1}"/>
              </a:ext>
            </a:extLst>
          </p:cNvPr>
          <p:cNvSpPr txBox="1"/>
          <p:nvPr/>
        </p:nvSpPr>
        <p:spPr>
          <a:xfrm>
            <a:off x="393258" y="3487219"/>
            <a:ext cx="2309248" cy="372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Annie Gammon b1881</a:t>
            </a:r>
          </a:p>
        </p:txBody>
      </p:sp>
      <p:pic>
        <p:nvPicPr>
          <p:cNvPr id="12" name="Picture 11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04964E49-8F8D-4B7E-A97F-105AA19EF72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58"/>
          <a:stretch/>
        </p:blipFill>
        <p:spPr>
          <a:xfrm>
            <a:off x="3485275" y="3834044"/>
            <a:ext cx="3971253" cy="25357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681453C-67FC-4763-98D9-DBF5DF189BE4}"/>
              </a:ext>
            </a:extLst>
          </p:cNvPr>
          <p:cNvSpPr txBox="1"/>
          <p:nvPr/>
        </p:nvSpPr>
        <p:spPr>
          <a:xfrm>
            <a:off x="2983489" y="6399298"/>
            <a:ext cx="6478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Rixon Sisters - Ellen, Edith, Alice, Mary, Roma Nolan &amp; Linda Nolan</a:t>
            </a:r>
          </a:p>
        </p:txBody>
      </p:sp>
      <p:pic>
        <p:nvPicPr>
          <p:cNvPr id="15" name="Picture 14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7DEDF38A-CD18-42F5-A235-FD3A8C38D4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9" y="304349"/>
            <a:ext cx="3851820" cy="256393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B80CD71-2453-4C58-9516-759E5D176628}"/>
              </a:ext>
            </a:extLst>
          </p:cNvPr>
          <p:cNvSpPr txBox="1"/>
          <p:nvPr/>
        </p:nvSpPr>
        <p:spPr>
          <a:xfrm>
            <a:off x="476552" y="2823996"/>
            <a:ext cx="44519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Linda Wilson, Audrey Wilson &amp; Gregory Cunneen 27.9.1958</a:t>
            </a:r>
          </a:p>
        </p:txBody>
      </p:sp>
    </p:spTree>
    <p:extLst>
      <p:ext uri="{BB962C8B-B14F-4D97-AF65-F5344CB8AC3E}">
        <p14:creationId xmlns:p14="http://schemas.microsoft.com/office/powerpoint/2010/main" val="3754939542"/>
      </p:ext>
    </p:extLst>
  </p:cSld>
  <p:clrMapOvr>
    <a:masterClrMapping/>
  </p:clrMapOvr>
  <p:transition advClick="0" advTm="10000"/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3B0C3C6-ECE2-4935-A4B3-5402D6EE5AEC}"/>
              </a:ext>
            </a:extLst>
          </p:cNvPr>
          <p:cNvSpPr txBox="1"/>
          <p:nvPr/>
        </p:nvSpPr>
        <p:spPr>
          <a:xfrm>
            <a:off x="7299702" y="309966"/>
            <a:ext cx="4510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– Joseph Henry – George b1883 </a:t>
            </a:r>
          </a:p>
        </p:txBody>
      </p:sp>
      <p:pic>
        <p:nvPicPr>
          <p:cNvPr id="4" name="Picture 3" descr="Two people posing for a photo&#10;&#10;Description generated with very high confidence">
            <a:extLst>
              <a:ext uri="{FF2B5EF4-FFF2-40B4-BE49-F238E27FC236}">
                <a16:creationId xmlns:a16="http://schemas.microsoft.com/office/drawing/2014/main" id="{03BAAA74-5660-4979-B194-AE1B2917FA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30" t="6088" r="9093" b="14367"/>
          <a:stretch/>
        </p:blipFill>
        <p:spPr>
          <a:xfrm>
            <a:off x="8906292" y="2165953"/>
            <a:ext cx="2929180" cy="37970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9A1E4C-4C20-4177-8AD2-9E2C9DF141FB}"/>
              </a:ext>
            </a:extLst>
          </p:cNvPr>
          <p:cNvSpPr txBox="1"/>
          <p:nvPr/>
        </p:nvSpPr>
        <p:spPr>
          <a:xfrm>
            <a:off x="9239506" y="6054729"/>
            <a:ext cx="2262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George William Rixon &amp; Daisy b1894</a:t>
            </a:r>
          </a:p>
        </p:txBody>
      </p:sp>
      <p:pic>
        <p:nvPicPr>
          <p:cNvPr id="7" name="Picture 6" descr="A person taking a selfie in a mirror&#10;&#10;Description generated with high confidence">
            <a:extLst>
              <a:ext uri="{FF2B5EF4-FFF2-40B4-BE49-F238E27FC236}">
                <a16:creationId xmlns:a16="http://schemas.microsoft.com/office/drawing/2014/main" id="{E0D54D14-9303-468A-95EB-63CDA63F0D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366" y="205943"/>
            <a:ext cx="2347348" cy="34497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87C920F-3565-4B9D-8C9D-F0C2E74719A2}"/>
              </a:ext>
            </a:extLst>
          </p:cNvPr>
          <p:cNvSpPr txBox="1"/>
          <p:nvPr/>
        </p:nvSpPr>
        <p:spPr>
          <a:xfrm>
            <a:off x="434031" y="3700220"/>
            <a:ext cx="2779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Dorothy Rixon b1923</a:t>
            </a:r>
          </a:p>
        </p:txBody>
      </p:sp>
      <p:pic>
        <p:nvPicPr>
          <p:cNvPr id="10" name="Picture 9" descr="A vintage photo of a person with a bicycle&#10;&#10;Description generated with very high confidence">
            <a:extLst>
              <a:ext uri="{FF2B5EF4-FFF2-40B4-BE49-F238E27FC236}">
                <a16:creationId xmlns:a16="http://schemas.microsoft.com/office/drawing/2014/main" id="{B8BD94AC-E8A0-4F35-AD4E-263A8403FE3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77" t="6852" r="19640" b="3639"/>
          <a:stretch/>
        </p:blipFill>
        <p:spPr>
          <a:xfrm>
            <a:off x="313852" y="4158667"/>
            <a:ext cx="2778062" cy="248238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0C8297D-34D3-4BBC-A2BB-C5652C69C7B2}"/>
              </a:ext>
            </a:extLst>
          </p:cNvPr>
          <p:cNvSpPr txBox="1"/>
          <p:nvPr/>
        </p:nvSpPr>
        <p:spPr>
          <a:xfrm>
            <a:off x="3154777" y="5501952"/>
            <a:ext cx="21504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Amos Rixon b1910</a:t>
            </a:r>
          </a:p>
        </p:txBody>
      </p:sp>
      <p:pic>
        <p:nvPicPr>
          <p:cNvPr id="13" name="Picture 12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90236FF5-AF71-4EDF-8A09-C5F82F9B48D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47" t="16045" r="15263" b="10960"/>
          <a:stretch/>
        </p:blipFill>
        <p:spPr>
          <a:xfrm>
            <a:off x="6963518" y="1414869"/>
            <a:ext cx="1724264" cy="379708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2732FF8-912C-437B-963E-19375A11969C}"/>
              </a:ext>
            </a:extLst>
          </p:cNvPr>
          <p:cNvSpPr txBox="1"/>
          <p:nvPr/>
        </p:nvSpPr>
        <p:spPr>
          <a:xfrm>
            <a:off x="6745008" y="5454886"/>
            <a:ext cx="2444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John Rixon b1926</a:t>
            </a:r>
          </a:p>
        </p:txBody>
      </p:sp>
      <p:pic>
        <p:nvPicPr>
          <p:cNvPr id="19" name="Picture 18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3F404518-DF08-49F0-8AFA-A74C4B76FD9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6200" y="459148"/>
            <a:ext cx="1578864" cy="247192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036FCEE-6DEF-4BCD-B9A4-5223728F455D}"/>
              </a:ext>
            </a:extLst>
          </p:cNvPr>
          <p:cNvSpPr txBox="1"/>
          <p:nvPr/>
        </p:nvSpPr>
        <p:spPr>
          <a:xfrm>
            <a:off x="3078625" y="2856227"/>
            <a:ext cx="18026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Elsie Jarvis &amp; George Rixon 1920</a:t>
            </a:r>
          </a:p>
        </p:txBody>
      </p:sp>
      <p:pic>
        <p:nvPicPr>
          <p:cNvPr id="22" name="Picture 21" descr="A group of people standing next to a tree&#10;&#10;Description generated with very high confidence">
            <a:extLst>
              <a:ext uri="{FF2B5EF4-FFF2-40B4-BE49-F238E27FC236}">
                <a16:creationId xmlns:a16="http://schemas.microsoft.com/office/drawing/2014/main" id="{C6DF40E7-7D9E-4ED0-8176-A0AAD1C21B1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1790" y="2165953"/>
            <a:ext cx="1820996" cy="247192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09646B2-2A31-4B7E-B063-5F38CE7C4818}"/>
              </a:ext>
            </a:extLst>
          </p:cNvPr>
          <p:cNvSpPr txBox="1"/>
          <p:nvPr/>
        </p:nvSpPr>
        <p:spPr>
          <a:xfrm>
            <a:off x="4594511" y="4646924"/>
            <a:ext cx="21504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George &amp; Obadiah Rixon</a:t>
            </a:r>
          </a:p>
        </p:txBody>
      </p:sp>
    </p:spTree>
    <p:extLst>
      <p:ext uri="{BB962C8B-B14F-4D97-AF65-F5344CB8AC3E}">
        <p14:creationId xmlns:p14="http://schemas.microsoft.com/office/powerpoint/2010/main" val="753969071"/>
      </p:ext>
    </p:extLst>
  </p:cSld>
  <p:clrMapOvr>
    <a:masterClrMapping/>
  </p:clrMapOvr>
  <p:transition advClick="0" advTm="10000"/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C6036C-549E-4BAC-B289-7686C1785CA5}"/>
              </a:ext>
            </a:extLst>
          </p:cNvPr>
          <p:cNvSpPr txBox="1"/>
          <p:nvPr/>
        </p:nvSpPr>
        <p:spPr>
          <a:xfrm>
            <a:off x="8617058" y="325464"/>
            <a:ext cx="3022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– John b1853</a:t>
            </a:r>
          </a:p>
        </p:txBody>
      </p:sp>
      <p:pic>
        <p:nvPicPr>
          <p:cNvPr id="4" name="Picture 3" descr="A person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7F9F28FF-BC5B-415A-9258-33FF8264A4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11" y="260186"/>
            <a:ext cx="2748658" cy="4231038"/>
          </a:xfrm>
          <a:prstGeom prst="rect">
            <a:avLst/>
          </a:prstGeom>
        </p:spPr>
      </p:pic>
      <p:pic>
        <p:nvPicPr>
          <p:cNvPr id="6" name="Picture 5" descr="A vintage photo of a boy&#10;&#10;Description generated with high confidence">
            <a:extLst>
              <a:ext uri="{FF2B5EF4-FFF2-40B4-BE49-F238E27FC236}">
                <a16:creationId xmlns:a16="http://schemas.microsoft.com/office/drawing/2014/main" id="{5513D302-D283-427A-BDE3-4345144FE5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2460" y="807138"/>
            <a:ext cx="3291364" cy="461378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10DD75-C4CB-4A06-AB93-DF93FD22720F}"/>
              </a:ext>
            </a:extLst>
          </p:cNvPr>
          <p:cNvSpPr txBox="1"/>
          <p:nvPr/>
        </p:nvSpPr>
        <p:spPr>
          <a:xfrm>
            <a:off x="8890570" y="5497896"/>
            <a:ext cx="27486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Herbertb1885, Leslie b1889, &amp; Susannah Rixon b1882</a:t>
            </a:r>
          </a:p>
        </p:txBody>
      </p:sp>
      <p:pic>
        <p:nvPicPr>
          <p:cNvPr id="9" name="Picture 8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481D1DE2-6C9B-4C98-9538-C67A376ED4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9594" y="521653"/>
            <a:ext cx="4065238" cy="24568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5280DD-DD91-4450-8026-98013AA56835}"/>
              </a:ext>
            </a:extLst>
          </p:cNvPr>
          <p:cNvSpPr txBox="1"/>
          <p:nvPr/>
        </p:nvSpPr>
        <p:spPr>
          <a:xfrm>
            <a:off x="4008495" y="3061168"/>
            <a:ext cx="40652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Lesley R, Ernest R, Dulcie McClelland, Jean R &amp; Lang Humphrey</a:t>
            </a:r>
          </a:p>
        </p:txBody>
      </p:sp>
      <p:pic>
        <p:nvPicPr>
          <p:cNvPr id="12" name="Picture 11" descr="A person holding a baby&#10;&#10;Description generated with high confidence">
            <a:extLst>
              <a:ext uri="{FF2B5EF4-FFF2-40B4-BE49-F238E27FC236}">
                <a16:creationId xmlns:a16="http://schemas.microsoft.com/office/drawing/2014/main" id="{0BB18E44-E6D0-4AD5-9338-6C5081E5CD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0428" y="3790124"/>
            <a:ext cx="1989676" cy="299066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C67B29B-42A1-4C6B-9DAB-49613FC301ED}"/>
              </a:ext>
            </a:extLst>
          </p:cNvPr>
          <p:cNvSpPr txBox="1"/>
          <p:nvPr/>
        </p:nvSpPr>
        <p:spPr>
          <a:xfrm>
            <a:off x="5360104" y="5628559"/>
            <a:ext cx="3291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Lesley Rixon b1889 &amp; G'daughter Marcia Rixon b1947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7C4064-1C35-4CF3-BAAD-50FD551517D9}"/>
              </a:ext>
            </a:extLst>
          </p:cNvPr>
          <p:cNvSpPr txBox="1"/>
          <p:nvPr/>
        </p:nvSpPr>
        <p:spPr>
          <a:xfrm>
            <a:off x="265811" y="4773221"/>
            <a:ext cx="27486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Susannah Rixon b1882</a:t>
            </a:r>
          </a:p>
        </p:txBody>
      </p:sp>
    </p:spTree>
    <p:extLst>
      <p:ext uri="{BB962C8B-B14F-4D97-AF65-F5344CB8AC3E}">
        <p14:creationId xmlns:p14="http://schemas.microsoft.com/office/powerpoint/2010/main" val="299105728"/>
      </p:ext>
    </p:extLst>
  </p:cSld>
  <p:clrMapOvr>
    <a:masterClrMapping/>
  </p:clrMapOvr>
  <p:transition advClick="0" advTm="10000"/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9B68F6FE-3EA2-48CB-8679-1F2BA29FF5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453" y="1426601"/>
            <a:ext cx="2547489" cy="4004798"/>
          </a:xfrm>
          <a:prstGeom prst="rect">
            <a:avLst/>
          </a:prstGeom>
        </p:spPr>
      </p:pic>
      <p:pic>
        <p:nvPicPr>
          <p:cNvPr id="7" name="Picture 6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7CCF2F7C-7924-405E-B1AC-D71953FC6F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104" y="810197"/>
            <a:ext cx="3712800" cy="50623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4E17D2B-2660-41E6-A0B0-C6839D770F0F}"/>
              </a:ext>
            </a:extLst>
          </p:cNvPr>
          <p:cNvSpPr txBox="1"/>
          <p:nvPr/>
        </p:nvSpPr>
        <p:spPr>
          <a:xfrm>
            <a:off x="9066508" y="278969"/>
            <a:ext cx="2123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JOHN b1811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3DC77F-A6D9-43B4-94A8-A7B6B19F1827}"/>
              </a:ext>
            </a:extLst>
          </p:cNvPr>
          <p:cNvSpPr txBox="1"/>
          <p:nvPr/>
        </p:nvSpPr>
        <p:spPr>
          <a:xfrm>
            <a:off x="4427453" y="5343769"/>
            <a:ext cx="3192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Perhaps - Mary Seekings</a:t>
            </a:r>
          </a:p>
        </p:txBody>
      </p:sp>
      <p:pic>
        <p:nvPicPr>
          <p:cNvPr id="11" name="Picture 10" descr="A person standing in front of a tree&#10;&#10;Description generated with very high confidence">
            <a:extLst>
              <a:ext uri="{FF2B5EF4-FFF2-40B4-BE49-F238E27FC236}">
                <a16:creationId xmlns:a16="http://schemas.microsoft.com/office/drawing/2014/main" id="{8E17B130-FB98-4623-965C-7EB564DE54C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18" t="24051" r="3402"/>
          <a:stretch/>
        </p:blipFill>
        <p:spPr>
          <a:xfrm>
            <a:off x="714653" y="810197"/>
            <a:ext cx="3012940" cy="473651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1CA320B-74D4-45D8-A278-A02DB7BE92A0}"/>
              </a:ext>
            </a:extLst>
          </p:cNvPr>
          <p:cNvSpPr txBox="1"/>
          <p:nvPr/>
        </p:nvSpPr>
        <p:spPr>
          <a:xfrm>
            <a:off x="714653" y="5872544"/>
            <a:ext cx="29584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John as an older man</a:t>
            </a:r>
          </a:p>
          <a:p>
            <a:endParaRPr lang="en-AU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B1176E7-18D8-4BBF-A593-1673BC05FF69}"/>
              </a:ext>
            </a:extLst>
          </p:cNvPr>
          <p:cNvSpPr txBox="1"/>
          <p:nvPr/>
        </p:nvSpPr>
        <p:spPr>
          <a:xfrm>
            <a:off x="7565609" y="6047803"/>
            <a:ext cx="3767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John – photo taken 8.9.1874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050018531"/>
      </p:ext>
    </p:extLst>
  </p:cSld>
  <p:clrMapOvr>
    <a:masterClrMapping/>
  </p:clrMapOvr>
  <p:transition advClick="0" advTm="10000"/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E73F29-ECB3-41E8-9D46-9FF14D50E9EA}"/>
              </a:ext>
            </a:extLst>
          </p:cNvPr>
          <p:cNvSpPr txBox="1"/>
          <p:nvPr/>
        </p:nvSpPr>
        <p:spPr>
          <a:xfrm>
            <a:off x="8307092" y="340963"/>
            <a:ext cx="3285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JOHN – Amelia b1836</a:t>
            </a:r>
          </a:p>
        </p:txBody>
      </p:sp>
      <p:pic>
        <p:nvPicPr>
          <p:cNvPr id="4" name="Picture 3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3B0A520A-F044-4995-B2E1-3C49AEE5CB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291" y="264876"/>
            <a:ext cx="2599579" cy="36273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4148A9-182C-41D0-92C6-5658B14FDF01}"/>
              </a:ext>
            </a:extLst>
          </p:cNvPr>
          <p:cNvSpPr txBox="1"/>
          <p:nvPr/>
        </p:nvSpPr>
        <p:spPr>
          <a:xfrm>
            <a:off x="225101" y="3892196"/>
            <a:ext cx="3060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George Jarred b1908 &amp; family</a:t>
            </a:r>
          </a:p>
        </p:txBody>
      </p:sp>
      <p:pic>
        <p:nvPicPr>
          <p:cNvPr id="7" name="Picture 6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AC229281-C09D-4B95-B2F1-B7E9B7BBB1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593" y="865470"/>
            <a:ext cx="2533456" cy="38240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A61B90A-631A-4AF6-BEB9-5B4D20D55F34}"/>
              </a:ext>
            </a:extLst>
          </p:cNvPr>
          <p:cNvSpPr txBox="1"/>
          <p:nvPr/>
        </p:nvSpPr>
        <p:spPr>
          <a:xfrm>
            <a:off x="9328635" y="1840509"/>
            <a:ext cx="26351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Ruth White &amp; James Kenny Wedding day 1918</a:t>
            </a:r>
          </a:p>
        </p:txBody>
      </p:sp>
      <p:pic>
        <p:nvPicPr>
          <p:cNvPr id="10" name="Picture 9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14F80F5D-6131-4200-B279-050F5C014E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4624" y="4403848"/>
            <a:ext cx="1567850" cy="211318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66DBCCF-BDE5-4923-840B-17B72361B1FF}"/>
              </a:ext>
            </a:extLst>
          </p:cNvPr>
          <p:cNvSpPr txBox="1"/>
          <p:nvPr/>
        </p:nvSpPr>
        <p:spPr>
          <a:xfrm>
            <a:off x="6561627" y="5346199"/>
            <a:ext cx="25727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Ellen Jarred b1933</a:t>
            </a:r>
          </a:p>
          <a:p>
            <a:endParaRPr lang="en-AU" dirty="0"/>
          </a:p>
        </p:txBody>
      </p:sp>
      <p:pic>
        <p:nvPicPr>
          <p:cNvPr id="13" name="Picture 12" descr="A person smiling for the camera&#10;&#10;Description generated with very high confidence">
            <a:extLst>
              <a:ext uri="{FF2B5EF4-FFF2-40B4-BE49-F238E27FC236}">
                <a16:creationId xmlns:a16="http://schemas.microsoft.com/office/drawing/2014/main" id="{96856834-BBC0-441C-BD03-AF658D64B5D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7721" y="1294542"/>
            <a:ext cx="2358125" cy="157331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F2F2860-2F8F-4EE8-B2D0-52497C6D1168}"/>
              </a:ext>
            </a:extLst>
          </p:cNvPr>
          <p:cNvSpPr txBox="1"/>
          <p:nvPr/>
        </p:nvSpPr>
        <p:spPr>
          <a:xfrm>
            <a:off x="3617721" y="3059668"/>
            <a:ext cx="1770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John Kenny 2012</a:t>
            </a:r>
          </a:p>
        </p:txBody>
      </p:sp>
      <p:pic>
        <p:nvPicPr>
          <p:cNvPr id="16" name="Picture 15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DD148D24-3CFB-447F-A7D1-A87BF1ED3C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3950" y="3573861"/>
            <a:ext cx="2176724" cy="294317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98E34F0-64A9-4FE4-96E6-5D025BACF953}"/>
              </a:ext>
            </a:extLst>
          </p:cNvPr>
          <p:cNvSpPr txBox="1"/>
          <p:nvPr/>
        </p:nvSpPr>
        <p:spPr>
          <a:xfrm>
            <a:off x="7675561" y="6031103"/>
            <a:ext cx="2026649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Frank Kenny b1919</a:t>
            </a:r>
          </a:p>
        </p:txBody>
      </p:sp>
      <p:pic>
        <p:nvPicPr>
          <p:cNvPr id="19" name="Picture 18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ED120D4E-55CB-4160-AA8D-68E7CCC8CB4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543" y="4200233"/>
            <a:ext cx="2176724" cy="252041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1012619-6A40-4129-A56C-497330929818}"/>
              </a:ext>
            </a:extLst>
          </p:cNvPr>
          <p:cNvSpPr txBox="1"/>
          <p:nvPr/>
        </p:nvSpPr>
        <p:spPr>
          <a:xfrm>
            <a:off x="267975" y="5881436"/>
            <a:ext cx="2842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Edward Rand  b1914</a:t>
            </a:r>
          </a:p>
        </p:txBody>
      </p:sp>
    </p:spTree>
    <p:extLst>
      <p:ext uri="{BB962C8B-B14F-4D97-AF65-F5344CB8AC3E}">
        <p14:creationId xmlns:p14="http://schemas.microsoft.com/office/powerpoint/2010/main" val="1450999865"/>
      </p:ext>
    </p:extLst>
  </p:cSld>
  <p:clrMapOvr>
    <a:masterClrMapping/>
  </p:clrMapOvr>
  <p:transition advClick="0" advTm="10000"/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ECBF8F-CE98-47B2-AC18-EC13B9F00FA0}"/>
              </a:ext>
            </a:extLst>
          </p:cNvPr>
          <p:cNvSpPr txBox="1"/>
          <p:nvPr/>
        </p:nvSpPr>
        <p:spPr>
          <a:xfrm>
            <a:off x="8338088" y="340963"/>
            <a:ext cx="3316637" cy="371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JOHN – John James b1838 </a:t>
            </a:r>
          </a:p>
        </p:txBody>
      </p:sp>
      <p:pic>
        <p:nvPicPr>
          <p:cNvPr id="4" name="Picture 3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E9616B6E-2345-4DA6-966C-7D6FAC7E73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9472" y="724583"/>
            <a:ext cx="3195699" cy="2282087"/>
          </a:xfrm>
          <a:prstGeom prst="rect">
            <a:avLst/>
          </a:prstGeom>
        </p:spPr>
      </p:pic>
      <p:pic>
        <p:nvPicPr>
          <p:cNvPr id="6" name="Picture 5" descr="A black and white photo of a boy&#10;&#10;Description generated with very high confidence">
            <a:extLst>
              <a:ext uri="{FF2B5EF4-FFF2-40B4-BE49-F238E27FC236}">
                <a16:creationId xmlns:a16="http://schemas.microsoft.com/office/drawing/2014/main" id="{6F89BCE1-E623-42ED-B642-FBEFD85167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323" y="3921071"/>
            <a:ext cx="1750030" cy="25922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6803931-4C3A-49A4-AFDA-703034717666}"/>
              </a:ext>
            </a:extLst>
          </p:cNvPr>
          <p:cNvSpPr txBox="1"/>
          <p:nvPr/>
        </p:nvSpPr>
        <p:spPr>
          <a:xfrm>
            <a:off x="2029696" y="4286757"/>
            <a:ext cx="1993457" cy="1200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Miriam Sellick b1873, wife of John George with one of their sons.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A3D4AB-BEEC-4A74-AF17-23AE7B028989}"/>
              </a:ext>
            </a:extLst>
          </p:cNvPr>
          <p:cNvSpPr txBox="1"/>
          <p:nvPr/>
        </p:nvSpPr>
        <p:spPr>
          <a:xfrm>
            <a:off x="6465120" y="1200637"/>
            <a:ext cx="2254352" cy="9334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Charlotte Warne with her second husband Michael Drury</a:t>
            </a:r>
          </a:p>
        </p:txBody>
      </p:sp>
      <p:pic>
        <p:nvPicPr>
          <p:cNvPr id="10" name="Picture 9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A48D73B5-1962-47CB-9E5B-9A2C2E774D2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06" t="13381" r="10834" b="6622"/>
          <a:stretch/>
        </p:blipFill>
        <p:spPr>
          <a:xfrm>
            <a:off x="9941095" y="3157407"/>
            <a:ext cx="1942454" cy="33941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37D1481-B471-45F5-9ECC-6EA10C24618D}"/>
              </a:ext>
            </a:extLst>
          </p:cNvPr>
          <p:cNvSpPr txBox="1"/>
          <p:nvPr/>
        </p:nvSpPr>
        <p:spPr>
          <a:xfrm>
            <a:off x="8092986" y="4886921"/>
            <a:ext cx="1753129" cy="9334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Spencer Rixon &amp; Anne Donovan m1929</a:t>
            </a:r>
            <a:endParaRPr lang="en-AU" dirty="0"/>
          </a:p>
        </p:txBody>
      </p:sp>
      <p:pic>
        <p:nvPicPr>
          <p:cNvPr id="13" name="Picture 1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413A3320-4252-46DB-B7A5-9FE0564EE8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4273" y="2320315"/>
            <a:ext cx="2393733" cy="423312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19485B4-135D-4674-B57A-18B9427971D2}"/>
              </a:ext>
            </a:extLst>
          </p:cNvPr>
          <p:cNvSpPr txBox="1"/>
          <p:nvPr/>
        </p:nvSpPr>
        <p:spPr>
          <a:xfrm>
            <a:off x="3115398" y="5687879"/>
            <a:ext cx="24888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Clifford Rixon and 3 brothers - William 1915 &amp; Clifford 1913 at front</a:t>
            </a:r>
          </a:p>
        </p:txBody>
      </p:sp>
      <p:pic>
        <p:nvPicPr>
          <p:cNvPr id="16" name="Picture 15" descr="A vintage photo of 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31D1EEC3-0927-4CE8-9A19-3CCB8E62E6D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624"/>
          <a:stretch/>
        </p:blipFill>
        <p:spPr>
          <a:xfrm>
            <a:off x="1339683" y="529849"/>
            <a:ext cx="2552531" cy="320837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E2FAE05-CF81-4AFE-8C49-959714E1C8D0}"/>
              </a:ext>
            </a:extLst>
          </p:cNvPr>
          <p:cNvSpPr txBox="1"/>
          <p:nvPr/>
        </p:nvSpPr>
        <p:spPr>
          <a:xfrm>
            <a:off x="3939584" y="1110077"/>
            <a:ext cx="20019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Catherine Backhouse b1902 &amp; Henry Rixon b1894</a:t>
            </a:r>
          </a:p>
        </p:txBody>
      </p:sp>
    </p:spTree>
    <p:extLst>
      <p:ext uri="{BB962C8B-B14F-4D97-AF65-F5344CB8AC3E}">
        <p14:creationId xmlns:p14="http://schemas.microsoft.com/office/powerpoint/2010/main" val="1802375836"/>
      </p:ext>
    </p:extLst>
  </p:cSld>
  <p:clrMapOvr>
    <a:masterClrMapping/>
  </p:clrMapOvr>
  <p:transition advClick="0" advTm="10000"/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09D476-8127-4C78-8692-5F69AEC6FA5F}"/>
              </a:ext>
            </a:extLst>
          </p:cNvPr>
          <p:cNvSpPr txBox="1"/>
          <p:nvPr/>
        </p:nvSpPr>
        <p:spPr>
          <a:xfrm>
            <a:off x="7315200" y="387458"/>
            <a:ext cx="4246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JOHN – Mary Elizabeth b1841</a:t>
            </a:r>
          </a:p>
        </p:txBody>
      </p:sp>
      <p:pic>
        <p:nvPicPr>
          <p:cNvPr id="4" name="Picture 3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9EFA5A3D-C0D4-4588-A937-FE501DFB53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8001" y="262171"/>
            <a:ext cx="2381931" cy="3409627"/>
          </a:xfrm>
          <a:prstGeom prst="rect">
            <a:avLst/>
          </a:prstGeom>
        </p:spPr>
      </p:pic>
      <p:pic>
        <p:nvPicPr>
          <p:cNvPr id="6" name="Picture 5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477C1847-F768-4C6C-BF47-1B085925ADA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4" t="18569" r="1488"/>
          <a:stretch/>
        </p:blipFill>
        <p:spPr>
          <a:xfrm>
            <a:off x="223839" y="3946290"/>
            <a:ext cx="2370675" cy="2649539"/>
          </a:xfrm>
          <a:prstGeom prst="rect">
            <a:avLst/>
          </a:prstGeom>
        </p:spPr>
      </p:pic>
      <p:pic>
        <p:nvPicPr>
          <p:cNvPr id="8" name="Picture 7" descr="A picture containing tree, grass, outdoor, sky&#10;&#10;Description generated with very high confidence">
            <a:extLst>
              <a:ext uri="{FF2B5EF4-FFF2-40B4-BE49-F238E27FC236}">
                <a16:creationId xmlns:a16="http://schemas.microsoft.com/office/drawing/2014/main" id="{AA7A865E-A85E-4243-8FE3-F83858ABD1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4012" y="3745581"/>
            <a:ext cx="3422200" cy="25666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13A90BA-8EA9-43DF-B71B-E837FF6FBBCB}"/>
              </a:ext>
            </a:extLst>
          </p:cNvPr>
          <p:cNvSpPr txBox="1"/>
          <p:nvPr/>
        </p:nvSpPr>
        <p:spPr>
          <a:xfrm>
            <a:off x="4278908" y="6348068"/>
            <a:ext cx="3827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Lucy Poile Macquarie Park Cemetery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7A3A9D-2FF5-485E-8576-32CEE756A61B}"/>
              </a:ext>
            </a:extLst>
          </p:cNvPr>
          <p:cNvSpPr txBox="1"/>
          <p:nvPr/>
        </p:nvSpPr>
        <p:spPr>
          <a:xfrm>
            <a:off x="2774075" y="4670896"/>
            <a:ext cx="16317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Edwin Larcombe &amp; Edith Fuller in 1957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2B9F92-80C0-4A7F-80D1-DDD46764279B}"/>
              </a:ext>
            </a:extLst>
          </p:cNvPr>
          <p:cNvSpPr txBox="1"/>
          <p:nvPr/>
        </p:nvSpPr>
        <p:spPr>
          <a:xfrm>
            <a:off x="3551696" y="557399"/>
            <a:ext cx="26502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Edith </a:t>
            </a:r>
            <a:r>
              <a:rPr lang="en-AU" dirty="0" err="1"/>
              <a:t>Orde</a:t>
            </a:r>
            <a:r>
              <a:rPr lang="en-AU" dirty="0"/>
              <a:t> Fuller &amp; her brother Alan Somerset Fuller b1895 - 1916</a:t>
            </a:r>
          </a:p>
        </p:txBody>
      </p:sp>
      <p:pic>
        <p:nvPicPr>
          <p:cNvPr id="13" name="Picture 12" descr="A group of people standing in front of a house&#10;&#10;Description generated with very high confidence">
            <a:extLst>
              <a:ext uri="{FF2B5EF4-FFF2-40B4-BE49-F238E27FC236}">
                <a16:creationId xmlns:a16="http://schemas.microsoft.com/office/drawing/2014/main" id="{E7E4DF4C-5D41-4A9E-BF3E-E67A00F96A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3365" y="756790"/>
            <a:ext cx="3933386" cy="285431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38334FC-33E6-49DD-887A-89C8A0FB2B8A}"/>
              </a:ext>
            </a:extLst>
          </p:cNvPr>
          <p:cNvSpPr txBox="1"/>
          <p:nvPr/>
        </p:nvSpPr>
        <p:spPr>
          <a:xfrm>
            <a:off x="5655190" y="1957572"/>
            <a:ext cx="21852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Mary Elizabeth Rixon &amp; Thomas Poile taken at Ironbark, 1892</a:t>
            </a:r>
          </a:p>
        </p:txBody>
      </p:sp>
      <p:pic>
        <p:nvPicPr>
          <p:cNvPr id="16" name="Picture 15" descr="A picture containing building, person, outdoor, ground&#10;&#10;Description generated with very high confidence">
            <a:extLst>
              <a:ext uri="{FF2B5EF4-FFF2-40B4-BE49-F238E27FC236}">
                <a16:creationId xmlns:a16="http://schemas.microsoft.com/office/drawing/2014/main" id="{34A58E4F-021C-4E1E-BBCA-0D8361D912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0343" y="3745581"/>
            <a:ext cx="2126653" cy="300816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EAB6E53-AF7A-48D8-98C4-BAF67CAF470A}"/>
              </a:ext>
            </a:extLst>
          </p:cNvPr>
          <p:cNvSpPr txBox="1"/>
          <p:nvPr/>
        </p:nvSpPr>
        <p:spPr>
          <a:xfrm>
            <a:off x="8284324" y="3980437"/>
            <a:ext cx="150601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Trevor Atherton Poile m 1886 Elizabeth Newman</a:t>
            </a:r>
          </a:p>
        </p:txBody>
      </p:sp>
    </p:spTree>
    <p:extLst>
      <p:ext uri="{BB962C8B-B14F-4D97-AF65-F5344CB8AC3E}">
        <p14:creationId xmlns:p14="http://schemas.microsoft.com/office/powerpoint/2010/main" val="989081114"/>
      </p:ext>
    </p:extLst>
  </p:cSld>
  <p:clrMapOvr>
    <a:masterClrMapping/>
  </p:clrMapOvr>
  <p:transition advClick="0" advTm="10000"/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0F7E9A-A7F4-4870-B0BF-0611B6DC7DD1}"/>
              </a:ext>
            </a:extLst>
          </p:cNvPr>
          <p:cNvSpPr txBox="1"/>
          <p:nvPr/>
        </p:nvSpPr>
        <p:spPr>
          <a:xfrm>
            <a:off x="8028122" y="263471"/>
            <a:ext cx="36885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JOHN – William b1846</a:t>
            </a:r>
          </a:p>
        </p:txBody>
      </p:sp>
      <p:pic>
        <p:nvPicPr>
          <p:cNvPr id="4" name="Picture 3" descr="An old photo of a person&#10;&#10;Description generated with high confidence">
            <a:extLst>
              <a:ext uri="{FF2B5EF4-FFF2-40B4-BE49-F238E27FC236}">
                <a16:creationId xmlns:a16="http://schemas.microsoft.com/office/drawing/2014/main" id="{0B2353EB-65BE-4DAA-B001-A0B1977CF7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46" r="-450"/>
          <a:stretch/>
        </p:blipFill>
        <p:spPr>
          <a:xfrm>
            <a:off x="9252488" y="792479"/>
            <a:ext cx="2464231" cy="3111459"/>
          </a:xfrm>
          <a:prstGeom prst="rect">
            <a:avLst/>
          </a:prstGeom>
        </p:spPr>
      </p:pic>
      <p:pic>
        <p:nvPicPr>
          <p:cNvPr id="6" name="Picture 5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3122C9B7-A111-4E18-B496-324FE6B6E45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37" t="14341" r="8709"/>
          <a:stretch/>
        </p:blipFill>
        <p:spPr>
          <a:xfrm>
            <a:off x="7454684" y="1659374"/>
            <a:ext cx="1658320" cy="3111460"/>
          </a:xfrm>
          <a:prstGeom prst="rect">
            <a:avLst/>
          </a:prstGeom>
        </p:spPr>
      </p:pic>
      <p:pic>
        <p:nvPicPr>
          <p:cNvPr id="8" name="Picture 7" descr="A group of people wearing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715626A8-21B4-4361-8CFC-F6A435C8E1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6592" y="4063614"/>
            <a:ext cx="2012868" cy="26647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1214BB2-A347-4328-B349-83BB6F9202AD}"/>
              </a:ext>
            </a:extLst>
          </p:cNvPr>
          <p:cNvSpPr txBox="1"/>
          <p:nvPr/>
        </p:nvSpPr>
        <p:spPr>
          <a:xfrm>
            <a:off x="6820210" y="5363907"/>
            <a:ext cx="2789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Rixon b1846 &amp;  Charlotte Alcorn b1857</a:t>
            </a:r>
          </a:p>
        </p:txBody>
      </p:sp>
      <p:pic>
        <p:nvPicPr>
          <p:cNvPr id="11" name="Picture 10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971DF167-7877-463A-8636-5052985E69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281" y="211943"/>
            <a:ext cx="3688597" cy="263471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8AC170D-BE73-4BE2-B493-C9874C9A3FEF}"/>
              </a:ext>
            </a:extLst>
          </p:cNvPr>
          <p:cNvSpPr txBox="1"/>
          <p:nvPr/>
        </p:nvSpPr>
        <p:spPr>
          <a:xfrm>
            <a:off x="992172" y="2769348"/>
            <a:ext cx="32288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William Rixon on left at entrance to Rixon’s coal mine</a:t>
            </a:r>
          </a:p>
        </p:txBody>
      </p:sp>
      <p:pic>
        <p:nvPicPr>
          <p:cNvPr id="14" name="Picture 13" descr="A herd of cattle grazing on a dry grass field&#10;&#10;Description generated with high confidence">
            <a:extLst>
              <a:ext uri="{FF2B5EF4-FFF2-40B4-BE49-F238E27FC236}">
                <a16:creationId xmlns:a16="http://schemas.microsoft.com/office/drawing/2014/main" id="{DB8319F3-3A28-4F19-BC72-C38A92BB11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117" y="3510244"/>
            <a:ext cx="4523731" cy="275421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BA795F4-260E-4471-8DB5-1456B181786B}"/>
              </a:ext>
            </a:extLst>
          </p:cNvPr>
          <p:cNvSpPr txBox="1"/>
          <p:nvPr/>
        </p:nvSpPr>
        <p:spPr>
          <a:xfrm>
            <a:off x="123986" y="6359020"/>
            <a:ext cx="65247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Yadboro. Rixon family in front of the Castle, west of Milton c1890</a:t>
            </a:r>
          </a:p>
        </p:txBody>
      </p:sp>
      <p:pic>
        <p:nvPicPr>
          <p:cNvPr id="17" name="Picture 16" descr="A person standing in front of a fence&#10;&#10;Description generated with very high confidence">
            <a:extLst>
              <a:ext uri="{FF2B5EF4-FFF2-40B4-BE49-F238E27FC236}">
                <a16:creationId xmlns:a16="http://schemas.microsoft.com/office/drawing/2014/main" id="{1B7F83D0-2EA8-4C6D-87D6-2DAE447C63F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7224" y="263471"/>
            <a:ext cx="2014419" cy="363232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0E66CD9-AB91-467A-B16D-A0C2D7AF3620}"/>
              </a:ext>
            </a:extLst>
          </p:cNvPr>
          <p:cNvSpPr txBox="1"/>
          <p:nvPr/>
        </p:nvSpPr>
        <p:spPr>
          <a:xfrm>
            <a:off x="5106677" y="3880211"/>
            <a:ext cx="2014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Mary Isabel Rixon b1882</a:t>
            </a:r>
          </a:p>
        </p:txBody>
      </p:sp>
    </p:spTree>
    <p:extLst>
      <p:ext uri="{BB962C8B-B14F-4D97-AF65-F5344CB8AC3E}">
        <p14:creationId xmlns:p14="http://schemas.microsoft.com/office/powerpoint/2010/main" val="1388725539"/>
      </p:ext>
    </p:extLst>
  </p:cSld>
  <p:clrMapOvr>
    <a:masterClrMapping/>
  </p:clrMapOvr>
  <p:transition advClick="0" advTm="10000"/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606A4E-04B0-4B9F-9FED-ABDDD9A82E87}"/>
              </a:ext>
            </a:extLst>
          </p:cNvPr>
          <p:cNvSpPr txBox="1"/>
          <p:nvPr/>
        </p:nvSpPr>
        <p:spPr>
          <a:xfrm>
            <a:off x="8663553" y="294468"/>
            <a:ext cx="3037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JOHN – James 1848</a:t>
            </a:r>
          </a:p>
        </p:txBody>
      </p:sp>
      <p:pic>
        <p:nvPicPr>
          <p:cNvPr id="4" name="Picture 3" descr="A picture containing man, wall, person, photo&#10;&#10;Description generated with very high confidence">
            <a:extLst>
              <a:ext uri="{FF2B5EF4-FFF2-40B4-BE49-F238E27FC236}">
                <a16:creationId xmlns:a16="http://schemas.microsoft.com/office/drawing/2014/main" id="{2FD4598C-E90C-4A5F-981E-1C25783EB7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68" t="10863" r="7456" b="8210"/>
          <a:stretch/>
        </p:blipFill>
        <p:spPr>
          <a:xfrm>
            <a:off x="9593364" y="912502"/>
            <a:ext cx="2107856" cy="3380517"/>
          </a:xfrm>
          <a:prstGeom prst="rect">
            <a:avLst/>
          </a:prstGeom>
        </p:spPr>
      </p:pic>
      <p:pic>
        <p:nvPicPr>
          <p:cNvPr id="6" name="Picture 5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154B095A-52EA-4466-B1B6-99C59143B2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42" t="11667" r="14481" b="15684"/>
          <a:stretch/>
        </p:blipFill>
        <p:spPr>
          <a:xfrm>
            <a:off x="7635432" y="726345"/>
            <a:ext cx="1834224" cy="2601646"/>
          </a:xfrm>
          <a:prstGeom prst="rect">
            <a:avLst/>
          </a:prstGeom>
        </p:spPr>
      </p:pic>
      <p:pic>
        <p:nvPicPr>
          <p:cNvPr id="10" name="Picture 9" descr="A group of people posing for a photo in front of a building&#10;&#10;Description generated with very high confidence">
            <a:extLst>
              <a:ext uri="{FF2B5EF4-FFF2-40B4-BE49-F238E27FC236}">
                <a16:creationId xmlns:a16="http://schemas.microsoft.com/office/drawing/2014/main" id="{5E22474F-A81D-4CC5-8CE1-BD1A7BC0480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69" r="8163" b="5418"/>
          <a:stretch/>
        </p:blipFill>
        <p:spPr>
          <a:xfrm>
            <a:off x="401890" y="294468"/>
            <a:ext cx="3116836" cy="252549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61CE566-FDE2-4B84-A0CD-6A29263A27F1}"/>
              </a:ext>
            </a:extLst>
          </p:cNvPr>
          <p:cNvSpPr txBox="1"/>
          <p:nvPr/>
        </p:nvSpPr>
        <p:spPr>
          <a:xfrm>
            <a:off x="386321" y="2773919"/>
            <a:ext cx="299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Rixon brothers - Albert, James &amp; Henry  in 1955 </a:t>
            </a:r>
          </a:p>
        </p:txBody>
      </p:sp>
      <p:pic>
        <p:nvPicPr>
          <p:cNvPr id="13" name="Picture 12" descr="An old photo of a person&#10;&#10;Description generated with very high confidence">
            <a:extLst>
              <a:ext uri="{FF2B5EF4-FFF2-40B4-BE49-F238E27FC236}">
                <a16:creationId xmlns:a16="http://schemas.microsoft.com/office/drawing/2014/main" id="{F0857813-F423-4A1B-977C-7E0857E4E8A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9" t="12624" r="7117" b="8015"/>
          <a:stretch/>
        </p:blipFill>
        <p:spPr>
          <a:xfrm>
            <a:off x="4923143" y="564457"/>
            <a:ext cx="2342146" cy="299347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8982DCF-1576-489D-9C5F-E25E33F45989}"/>
              </a:ext>
            </a:extLst>
          </p:cNvPr>
          <p:cNvSpPr txBox="1"/>
          <p:nvPr/>
        </p:nvSpPr>
        <p:spPr>
          <a:xfrm>
            <a:off x="3538780" y="1284315"/>
            <a:ext cx="14992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Agnes &amp; Elsie Rixon 1.1.1908</a:t>
            </a:r>
          </a:p>
        </p:txBody>
      </p:sp>
      <p:pic>
        <p:nvPicPr>
          <p:cNvPr id="16" name="Picture 15" descr="A picture containing indoor, photo, person&#10;&#10;Description generated with high confidence">
            <a:extLst>
              <a:ext uri="{FF2B5EF4-FFF2-40B4-BE49-F238E27FC236}">
                <a16:creationId xmlns:a16="http://schemas.microsoft.com/office/drawing/2014/main" id="{C0A005E2-CCCC-4901-8B22-EC9EB594CDA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69" t="11183" r="18099" b="18015"/>
          <a:stretch/>
        </p:blipFill>
        <p:spPr>
          <a:xfrm>
            <a:off x="740605" y="3649544"/>
            <a:ext cx="1949282" cy="288392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2C6985D-0273-4DE7-8922-2A04D40EF424}"/>
              </a:ext>
            </a:extLst>
          </p:cNvPr>
          <p:cNvSpPr txBox="1"/>
          <p:nvPr/>
        </p:nvSpPr>
        <p:spPr>
          <a:xfrm>
            <a:off x="2726497" y="3646689"/>
            <a:ext cx="2531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Trevor Rixon b1886 - possibly</a:t>
            </a:r>
          </a:p>
        </p:txBody>
      </p:sp>
      <p:pic>
        <p:nvPicPr>
          <p:cNvPr id="19" name="Picture 18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F8896A07-8235-4469-A814-030C705E4DD6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94" t="7040" r="14162" b="11874"/>
          <a:stretch/>
        </p:blipFill>
        <p:spPr>
          <a:xfrm>
            <a:off x="7381471" y="3884181"/>
            <a:ext cx="1833733" cy="2833950"/>
          </a:xfrm>
          <a:prstGeom prst="rect">
            <a:avLst/>
          </a:prstGeom>
        </p:spPr>
      </p:pic>
      <p:pic>
        <p:nvPicPr>
          <p:cNvPr id="21" name="Picture 20" descr="Two people standing in a room&#10;&#10;Description generated with high confidence">
            <a:extLst>
              <a:ext uri="{FF2B5EF4-FFF2-40B4-BE49-F238E27FC236}">
                <a16:creationId xmlns:a16="http://schemas.microsoft.com/office/drawing/2014/main" id="{F839F680-6DF0-4F13-8C4D-BA541E8F711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8479" y="4293020"/>
            <a:ext cx="1680337" cy="224045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B36FCF3-CDEB-4B8D-A773-408DABB39DF0}"/>
              </a:ext>
            </a:extLst>
          </p:cNvPr>
          <p:cNvSpPr txBox="1"/>
          <p:nvPr/>
        </p:nvSpPr>
        <p:spPr>
          <a:xfrm>
            <a:off x="5622175" y="4293019"/>
            <a:ext cx="16431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David Rixon wearing his father’s bracelet made from MV </a:t>
            </a:r>
            <a:r>
              <a:rPr lang="en-AU" dirty="0" err="1"/>
              <a:t>Richthofen</a:t>
            </a:r>
            <a:r>
              <a:rPr lang="en-AU" dirty="0"/>
              <a:t> [Red Baron] wreckage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6911E7B-038D-4A87-8389-EA3B1FFB2FDD}"/>
              </a:ext>
            </a:extLst>
          </p:cNvPr>
          <p:cNvSpPr txBox="1"/>
          <p:nvPr/>
        </p:nvSpPr>
        <p:spPr>
          <a:xfrm>
            <a:off x="9593364" y="4357055"/>
            <a:ext cx="2107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James Rixon b1848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12D00BB-CAC0-4B95-BBB3-44CC0028BA18}"/>
              </a:ext>
            </a:extLst>
          </p:cNvPr>
          <p:cNvSpPr txBox="1"/>
          <p:nvPr/>
        </p:nvSpPr>
        <p:spPr>
          <a:xfrm>
            <a:off x="9288563" y="5485324"/>
            <a:ext cx="2107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Albert Ernest Rixon b1893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4DEC6B8-4FF7-48AE-AC3F-0D0CA75CFFC1}"/>
              </a:ext>
            </a:extLst>
          </p:cNvPr>
          <p:cNvSpPr txBox="1"/>
          <p:nvPr/>
        </p:nvSpPr>
        <p:spPr>
          <a:xfrm>
            <a:off x="7381471" y="3339763"/>
            <a:ext cx="2342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Jessie Malcolm b1853</a:t>
            </a:r>
          </a:p>
        </p:txBody>
      </p:sp>
    </p:spTree>
    <p:extLst>
      <p:ext uri="{BB962C8B-B14F-4D97-AF65-F5344CB8AC3E}">
        <p14:creationId xmlns:p14="http://schemas.microsoft.com/office/powerpoint/2010/main" val="2682658760"/>
      </p:ext>
    </p:extLst>
  </p:cSld>
  <p:clrMapOvr>
    <a:masterClrMapping/>
  </p:clrMapOvr>
  <p:transition advClick="0" advTm="10000"/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1755FE-8EDF-49DB-A736-7A0B7F656FEA}"/>
              </a:ext>
            </a:extLst>
          </p:cNvPr>
          <p:cNvSpPr txBox="1"/>
          <p:nvPr/>
        </p:nvSpPr>
        <p:spPr>
          <a:xfrm>
            <a:off x="8138160" y="228600"/>
            <a:ext cx="3535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JOHN – Louisa Jane b1853</a:t>
            </a:r>
          </a:p>
        </p:txBody>
      </p:sp>
      <p:pic>
        <p:nvPicPr>
          <p:cNvPr id="4" name="Picture 3" descr="A person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9B30E9BC-C032-4A2E-A329-10338ADAC8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3690" y="724853"/>
            <a:ext cx="3325879" cy="2414588"/>
          </a:xfrm>
          <a:prstGeom prst="rect">
            <a:avLst/>
          </a:prstGeom>
        </p:spPr>
      </p:pic>
      <p:pic>
        <p:nvPicPr>
          <p:cNvPr id="8" name="Picture 7" descr="Two people standing in front of a brick building&#10;&#10;Description generated with very high confidence">
            <a:extLst>
              <a:ext uri="{FF2B5EF4-FFF2-40B4-BE49-F238E27FC236}">
                <a16:creationId xmlns:a16="http://schemas.microsoft.com/office/drawing/2014/main" id="{D25A2BE4-24DD-40FA-8A8B-47EB126BF9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071" y="124060"/>
            <a:ext cx="2266127" cy="3955733"/>
          </a:xfrm>
          <a:prstGeom prst="rect">
            <a:avLst/>
          </a:prstGeom>
        </p:spPr>
      </p:pic>
      <p:pic>
        <p:nvPicPr>
          <p:cNvPr id="10" name="Picture 9" descr="A black and white photo of a person&#10;&#10;Description generated with high confidence">
            <a:extLst>
              <a:ext uri="{FF2B5EF4-FFF2-40B4-BE49-F238E27FC236}">
                <a16:creationId xmlns:a16="http://schemas.microsoft.com/office/drawing/2014/main" id="{532701A0-2504-4240-8036-E752FEBBD06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33" t="16128" r="15547" b="32629"/>
          <a:stretch/>
        </p:blipFill>
        <p:spPr>
          <a:xfrm>
            <a:off x="9488173" y="3510751"/>
            <a:ext cx="2088888" cy="2774421"/>
          </a:xfrm>
          <a:prstGeom prst="rect">
            <a:avLst/>
          </a:prstGeom>
        </p:spPr>
      </p:pic>
      <p:pic>
        <p:nvPicPr>
          <p:cNvPr id="12" name="Picture 11" descr="A picture containing indoor, sitting, floor, photo&#10;&#10;Description generated with high confidence">
            <a:extLst>
              <a:ext uri="{FF2B5EF4-FFF2-40B4-BE49-F238E27FC236}">
                <a16:creationId xmlns:a16="http://schemas.microsoft.com/office/drawing/2014/main" id="{09FA8001-0F58-4074-95B3-869A094487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3118" y="258721"/>
            <a:ext cx="1826932" cy="337913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C098B88-5C02-4064-A956-05C90AFAA5FB}"/>
              </a:ext>
            </a:extLst>
          </p:cNvPr>
          <p:cNvSpPr txBox="1"/>
          <p:nvPr/>
        </p:nvSpPr>
        <p:spPr>
          <a:xfrm>
            <a:off x="3461215" y="1732594"/>
            <a:ext cx="21289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Grace Boston b1878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3AD2584-38D2-49DE-9A5A-40AE29782B8B}"/>
              </a:ext>
            </a:extLst>
          </p:cNvPr>
          <p:cNvSpPr txBox="1"/>
          <p:nvPr/>
        </p:nvSpPr>
        <p:spPr>
          <a:xfrm>
            <a:off x="3237681" y="3431114"/>
            <a:ext cx="2603534" cy="6486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Elsa Larcombe &amp; Arthur at Dianne's wedding 1957</a:t>
            </a:r>
          </a:p>
        </p:txBody>
      </p:sp>
      <p:pic>
        <p:nvPicPr>
          <p:cNvPr id="16" name="Picture 15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24453C9E-C3D9-4861-A25E-BC2892A0A82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45" t="32360" r="11857" b="-1"/>
          <a:stretch/>
        </p:blipFill>
        <p:spPr>
          <a:xfrm>
            <a:off x="1417998" y="4299918"/>
            <a:ext cx="3880410" cy="207721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72933F8-9D12-48BE-A2F6-BB653ACCB2C4}"/>
              </a:ext>
            </a:extLst>
          </p:cNvPr>
          <p:cNvSpPr txBox="1"/>
          <p:nvPr/>
        </p:nvSpPr>
        <p:spPr>
          <a:xfrm>
            <a:off x="255271" y="6394491"/>
            <a:ext cx="66566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Watkins family 1981 L to R David, Leonie, Arthur, Elsa, Paul, Diane</a:t>
            </a:r>
          </a:p>
        </p:txBody>
      </p:sp>
      <p:pic>
        <p:nvPicPr>
          <p:cNvPr id="19" name="Picture 18" descr="An old photo of a person&#10;&#10;Description generated with very high confidence">
            <a:extLst>
              <a:ext uri="{FF2B5EF4-FFF2-40B4-BE49-F238E27FC236}">
                <a16:creationId xmlns:a16="http://schemas.microsoft.com/office/drawing/2014/main" id="{8CA7B31C-D404-49D8-A6F6-9DAEDF81DED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44" t="14838"/>
          <a:stretch/>
        </p:blipFill>
        <p:spPr>
          <a:xfrm>
            <a:off x="6924704" y="3784521"/>
            <a:ext cx="1878100" cy="281475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54A7C65C-B179-4FB2-800F-0188AFD9E392}"/>
              </a:ext>
            </a:extLst>
          </p:cNvPr>
          <p:cNvSpPr txBox="1"/>
          <p:nvPr/>
        </p:nvSpPr>
        <p:spPr>
          <a:xfrm>
            <a:off x="5649682" y="4652520"/>
            <a:ext cx="12731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Ernest Larcombe - 1910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5D724DA-D876-40A0-BFA9-49BCFF88B78E}"/>
              </a:ext>
            </a:extLst>
          </p:cNvPr>
          <p:cNvSpPr txBox="1"/>
          <p:nvPr/>
        </p:nvSpPr>
        <p:spPr>
          <a:xfrm>
            <a:off x="8210954" y="3112340"/>
            <a:ext cx="3933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Louisa Jane Rixon &amp; Ernest Larcombe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8599690-11BD-4CBC-88B6-6F609647C1C2}"/>
              </a:ext>
            </a:extLst>
          </p:cNvPr>
          <p:cNvSpPr txBox="1"/>
          <p:nvPr/>
        </p:nvSpPr>
        <p:spPr>
          <a:xfrm>
            <a:off x="9250099" y="6321060"/>
            <a:ext cx="256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Louisa Jane Rixon c1920</a:t>
            </a:r>
          </a:p>
        </p:txBody>
      </p:sp>
    </p:spTree>
    <p:extLst>
      <p:ext uri="{BB962C8B-B14F-4D97-AF65-F5344CB8AC3E}">
        <p14:creationId xmlns:p14="http://schemas.microsoft.com/office/powerpoint/2010/main" val="2200183208"/>
      </p:ext>
    </p:extLst>
  </p:cSld>
  <p:clrMapOvr>
    <a:masterClrMapping/>
  </p:clrMapOvr>
  <p:transition advClick="0" advTm="10000"/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EF2B93-7F41-4452-94F6-7BADE9750A95}"/>
              </a:ext>
            </a:extLst>
          </p:cNvPr>
          <p:cNvSpPr txBox="1"/>
          <p:nvPr/>
        </p:nvSpPr>
        <p:spPr>
          <a:xfrm>
            <a:off x="8077200" y="381000"/>
            <a:ext cx="3261360" cy="365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HENRY JOHN – Thomas b1859</a:t>
            </a:r>
          </a:p>
        </p:txBody>
      </p:sp>
      <p:pic>
        <p:nvPicPr>
          <p:cNvPr id="4" name="Picture 3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7863D4B2-8AE9-44DE-A8C8-3A2FEDA430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5241" y="913270"/>
            <a:ext cx="2483359" cy="4761853"/>
          </a:xfrm>
          <a:prstGeom prst="rect">
            <a:avLst/>
          </a:prstGeom>
        </p:spPr>
      </p:pic>
      <p:pic>
        <p:nvPicPr>
          <p:cNvPr id="6" name="Picture 5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E27579D2-1280-44EE-8AA6-6B16384725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5336" y="2490027"/>
            <a:ext cx="2654806" cy="318509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4D5617-36E8-4F8F-BE7B-9EF0D3B440C1}"/>
              </a:ext>
            </a:extLst>
          </p:cNvPr>
          <p:cNvSpPr txBox="1"/>
          <p:nvPr/>
        </p:nvSpPr>
        <p:spPr>
          <a:xfrm>
            <a:off x="2451358" y="5743120"/>
            <a:ext cx="352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Margaret Duffy with her two eldest children Sydney b1887 &amp; May 1888</a:t>
            </a:r>
          </a:p>
        </p:txBody>
      </p:sp>
      <p:pic>
        <p:nvPicPr>
          <p:cNvPr id="10" name="Picture 9" descr="A group of people posing for a photo&#10;&#10;Description generated with high confidence">
            <a:extLst>
              <a:ext uri="{FF2B5EF4-FFF2-40B4-BE49-F238E27FC236}">
                <a16:creationId xmlns:a16="http://schemas.microsoft.com/office/drawing/2014/main" id="{B5108DE4-DE1D-4249-8C84-246263EA0E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0290" y="1400454"/>
            <a:ext cx="2692909" cy="405709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F80D043-C39E-4637-9C3E-5E12C2135D95}"/>
              </a:ext>
            </a:extLst>
          </p:cNvPr>
          <p:cNvSpPr txBox="1"/>
          <p:nvPr/>
        </p:nvSpPr>
        <p:spPr>
          <a:xfrm>
            <a:off x="6520437" y="5405678"/>
            <a:ext cx="23027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Isabella Rixon, Lawrence Richardson &amp; May Rixon c1914</a:t>
            </a:r>
          </a:p>
        </p:txBody>
      </p:sp>
      <p:pic>
        <p:nvPicPr>
          <p:cNvPr id="13" name="Picture 12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DD3A47A6-6CBF-403B-AF2B-90A860D7778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13" r="5978" b="16324"/>
          <a:stretch/>
        </p:blipFill>
        <p:spPr>
          <a:xfrm>
            <a:off x="479294" y="468549"/>
            <a:ext cx="2410968" cy="348405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E4E5D20-6581-4B68-AC4B-85CA760440EF}"/>
              </a:ext>
            </a:extLst>
          </p:cNvPr>
          <p:cNvSpPr txBox="1"/>
          <p:nvPr/>
        </p:nvSpPr>
        <p:spPr>
          <a:xfrm>
            <a:off x="575310" y="3952607"/>
            <a:ext cx="1905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Isabella Rixon &amp; Ernest McCauley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0A0863-0FDE-42C4-BB55-D36108C7205A}"/>
              </a:ext>
            </a:extLst>
          </p:cNvPr>
          <p:cNvSpPr txBox="1"/>
          <p:nvPr/>
        </p:nvSpPr>
        <p:spPr>
          <a:xfrm>
            <a:off x="9568435" y="5791978"/>
            <a:ext cx="2100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Thomas Clyde Rixon b1859</a:t>
            </a:r>
          </a:p>
        </p:txBody>
      </p:sp>
    </p:spTree>
    <p:extLst>
      <p:ext uri="{BB962C8B-B14F-4D97-AF65-F5344CB8AC3E}">
        <p14:creationId xmlns:p14="http://schemas.microsoft.com/office/powerpoint/2010/main" val="3403782294"/>
      </p:ext>
    </p:extLst>
  </p:cSld>
  <p:clrMapOvr>
    <a:masterClrMapping/>
  </p:clrMapOvr>
  <p:transition advClick="0" advTm="10000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1090</TotalTime>
  <Words>3001</Words>
  <Application>Microsoft Office PowerPoint</Application>
  <PresentationFormat>Widescreen</PresentationFormat>
  <Paragraphs>501</Paragraphs>
  <Slides>99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99</vt:i4>
      </vt:variant>
    </vt:vector>
  </HeadingPairs>
  <TitlesOfParts>
    <vt:vector size="103" baseType="lpstr">
      <vt:lpstr>Arial</vt:lpstr>
      <vt:lpstr>Calibri</vt:lpstr>
      <vt:lpstr>Calibri Light</vt:lpstr>
      <vt:lpstr>Office Theme</vt:lpstr>
      <vt:lpstr>James Rixon and Amelia Goodwin</vt:lpstr>
      <vt:lpstr>Lichfield Church where a James Hickson was baptised 17 Jan 1771 and the font in the Church.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James Rixon and Amelia Goodwin</dc:title>
  <dc:creator>Joye Walsh</dc:creator>
  <cp:lastModifiedBy>Joye Walsh</cp:lastModifiedBy>
  <cp:revision>1</cp:revision>
  <dcterms:created xsi:type="dcterms:W3CDTF">2018-05-12T12:26:51Z</dcterms:created>
  <dcterms:modified xsi:type="dcterms:W3CDTF">2018-06-04T11:42:49Z</dcterms:modified>
</cp:coreProperties>
</file>